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Arial Narrow"/>
      <p:regular r:id="rId27"/>
      <p:bold r:id="rId28"/>
      <p:italic r:id="rId29"/>
      <p:boldItalic r:id="rId30"/>
    </p:embeddedFont>
    <p:embeddedFont>
      <p:font typeface="Libre Franklin Medium"/>
      <p:regular r:id="rId31"/>
      <p:bold r:id="rId32"/>
      <p:italic r:id="rId33"/>
      <p:boldItalic r:id="rId34"/>
    </p:embeddedFont>
    <p:embeddedFont>
      <p:font typeface="Signika Negative"/>
      <p:regular r:id="rId35"/>
      <p:bold r:id="rId36"/>
    </p:embeddedFont>
    <p:embeddedFont>
      <p:font typeface="Oswald SemiBold"/>
      <p:regular r:id="rId37"/>
      <p:bold r:id="rId38"/>
    </p:embeddedFont>
    <p:embeddedFont>
      <p:font typeface="Century Gothic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g1q2tzz/Z3gYB62YYUmmrjCW2o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bold.fntdata"/><Relationship Id="rId20" Type="http://schemas.openxmlformats.org/officeDocument/2006/relationships/slide" Target="slides/slide15.xml"/><Relationship Id="rId42" Type="http://schemas.openxmlformats.org/officeDocument/2006/relationships/font" Target="fonts/CenturyGothic-boldItalic.fntdata"/><Relationship Id="rId41" Type="http://schemas.openxmlformats.org/officeDocument/2006/relationships/font" Target="fonts/CenturyGothic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rialNarrow-bold.fntdata"/><Relationship Id="rId27" Type="http://schemas.openxmlformats.org/officeDocument/2006/relationships/font" Target="fonts/ArialNarrow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rialNarrow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Medium-regular.fntdata"/><Relationship Id="rId30" Type="http://schemas.openxmlformats.org/officeDocument/2006/relationships/font" Target="fonts/ArialNarrow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Medium-bold.fntdata"/><Relationship Id="rId13" Type="http://schemas.openxmlformats.org/officeDocument/2006/relationships/slide" Target="slides/slide8.xml"/><Relationship Id="rId35" Type="http://schemas.openxmlformats.org/officeDocument/2006/relationships/font" Target="fonts/SignikaNegative-regular.fnt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Oswald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SignikaNegative-bold.fntdata"/><Relationship Id="rId17" Type="http://schemas.openxmlformats.org/officeDocument/2006/relationships/slide" Target="slides/slide12.xml"/><Relationship Id="rId39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38" Type="http://schemas.openxmlformats.org/officeDocument/2006/relationships/font" Target="fonts/Oswald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8" name="Google Shape;72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0" name="Google Shape;770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4" name="Google Shape;79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5" name="Google Shape;4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7" name="Google Shape;487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 type="blank">
  <p:cSld name="BLANK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2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00A8C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7"/>
          <p:cNvSpPr txBox="1"/>
          <p:nvPr>
            <p:ph idx="11" type="ftr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7"/>
          <p:cNvSpPr txBox="1"/>
          <p:nvPr>
            <p:ph idx="12" type="sldNum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solidFill>
          <a:srgbClr val="142850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solidFill>
          <a:srgbClr val="27496D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EAEAE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3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Start 2">
  <p:cSld name="Cover -Start 2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/>
          <p:nvPr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99"/>
              <a:buFont typeface="Arial"/>
              <a:buNone/>
            </a:pPr>
            <a:r>
              <a:t/>
            </a:r>
            <a:endParaRPr b="0" i="0" sz="20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8"/>
          <p:cNvSpPr/>
          <p:nvPr>
            <p:ph idx="2" type="pic"/>
          </p:nvPr>
        </p:nvSpPr>
        <p:spPr>
          <a:xfrm>
            <a:off x="3060702" y="3"/>
            <a:ext cx="9131298" cy="685157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/>
          <p:nvPr>
            <p:ph idx="11" type="ftr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9"/>
          <p:cNvSpPr txBox="1"/>
          <p:nvPr>
            <p:ph idx="12" type="sldNum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Green">
  <p:cSld name="Blank - Green">
    <p:bg>
      <p:bgPr>
        <a:solidFill>
          <a:srgbClr val="006633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 txBox="1"/>
          <p:nvPr>
            <p:ph idx="12" type="sldNum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26" name="Google Shape;26;p5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6.jpg"/><Relationship Id="rId5" Type="http://schemas.openxmlformats.org/officeDocument/2006/relationships/image" Target="../media/image5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Relationship Id="rId5" Type="http://schemas.openxmlformats.org/officeDocument/2006/relationships/image" Target="../media/image52.png"/><Relationship Id="rId6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4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4.jp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3.png"/><Relationship Id="rId7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22.jp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holding papers&#10;&#10;Description automatically generated with low confidence" id="172" name="Google Shape;17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192000" cy="529045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"/>
          <p:cNvSpPr/>
          <p:nvPr/>
        </p:nvSpPr>
        <p:spPr>
          <a:xfrm>
            <a:off x="-10758" y="-10759"/>
            <a:ext cx="12206312" cy="5292000"/>
          </a:xfrm>
          <a:prstGeom prst="rect">
            <a:avLst/>
          </a:prstGeom>
          <a:gradFill>
            <a:gsLst>
              <a:gs pos="0">
                <a:srgbClr val="017A87"/>
              </a:gs>
              <a:gs pos="100000">
                <a:srgbClr val="017A87">
                  <a:alpha val="3843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8057602" y="5762451"/>
            <a:ext cx="3592928" cy="574565"/>
          </a:xfrm>
          <a:prstGeom prst="roundRect">
            <a:avLst>
              <a:gd fmla="val 28952" name="adj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8183344" y="5868938"/>
            <a:ext cx="333366" cy="365418"/>
          </a:xfrm>
          <a:custGeom>
            <a:rect b="b" l="l" r="r" t="t"/>
            <a:pathLst>
              <a:path extrusionOk="0" h="64" w="59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8553675" y="5866981"/>
            <a:ext cx="3188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Jakarta, 8 September 2022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7" name="Google Shape;177;p1"/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178" name="Google Shape;178;p1"/>
            <p:cNvPicPr preferRelativeResize="0"/>
            <p:nvPr/>
          </p:nvPicPr>
          <p:blipFill rotWithShape="1">
            <a:blip r:embed="rId4">
              <a:alphaModFix/>
            </a:blip>
            <a:srcRect b="0" l="0" r="71752" t="0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"/>
            <p:cNvPicPr preferRelativeResize="0"/>
            <p:nvPr/>
          </p:nvPicPr>
          <p:blipFill rotWithShape="1">
            <a:blip r:embed="rId5">
              <a:alphaModFix/>
            </a:blip>
            <a:srcRect b="0" l="28248" r="0" t="0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" name="Google Shape;180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7861" y="136115"/>
            <a:ext cx="384004" cy="6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"/>
          <p:cNvSpPr/>
          <p:nvPr/>
        </p:nvSpPr>
        <p:spPr>
          <a:xfrm>
            <a:off x="0" y="5290457"/>
            <a:ext cx="12192000" cy="10345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548807" y="1947845"/>
            <a:ext cx="10339990" cy="15810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b="1" i="0" lang="en-ID" sz="5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Dashboard Monitoring dan Entry Rekap VK</a:t>
            </a:r>
            <a:endParaRPr b="0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 txBox="1"/>
          <p:nvPr/>
        </p:nvSpPr>
        <p:spPr>
          <a:xfrm>
            <a:off x="536421" y="3632840"/>
            <a:ext cx="7839480" cy="41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1"/>
          <p:cNvCxnSpPr/>
          <p:nvPr/>
        </p:nvCxnSpPr>
        <p:spPr>
          <a:xfrm>
            <a:off x="679223" y="3499338"/>
            <a:ext cx="10002642" cy="0"/>
          </a:xfrm>
          <a:prstGeom prst="straightConnector1">
            <a:avLst/>
          </a:prstGeom>
          <a:noFill/>
          <a:ln cap="rnd" cmpd="sng" w="317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" name="Google Shape;185;p1"/>
          <p:cNvSpPr/>
          <p:nvPr/>
        </p:nvSpPr>
        <p:spPr>
          <a:xfrm>
            <a:off x="563441" y="5554349"/>
            <a:ext cx="417481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ID" sz="2800" u="none" cap="none" strike="noStrike">
                <a:solidFill>
                  <a:srgbClr val="017A87"/>
                </a:solidFill>
                <a:latin typeface="Arial Narrow"/>
                <a:ea typeface="Arial Narrow"/>
                <a:cs typeface="Arial Narrow"/>
                <a:sym typeface="Arial Narrow"/>
              </a:rPr>
              <a:t>Bidang TI dan Pengolahan</a:t>
            </a:r>
            <a:endParaRPr b="0" i="0" sz="1800" u="none" cap="none" strike="noStrike">
              <a:solidFill>
                <a:srgbClr val="017A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553441" y="6022062"/>
            <a:ext cx="4949968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595959"/>
                </a:solidFill>
                <a:latin typeface="Arial Narrow"/>
                <a:ea typeface="Arial Narrow"/>
                <a:cs typeface="Arial Narrow"/>
                <a:sym typeface="Arial Narrow"/>
              </a:rPr>
              <a:t>Direktorat Sistem Informasi Statistik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"/>
          <p:cNvCxnSpPr/>
          <p:nvPr/>
        </p:nvCxnSpPr>
        <p:spPr>
          <a:xfrm>
            <a:off x="3438209" y="5781573"/>
            <a:ext cx="0" cy="598475"/>
          </a:xfrm>
          <a:prstGeom prst="straightConnector1">
            <a:avLst/>
          </a:prstGeom>
          <a:noFill/>
          <a:ln cap="flat" cmpd="sng" w="9525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88" name="Google Shape;18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13648" y="3429000"/>
            <a:ext cx="2678351" cy="1868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888797" y="191789"/>
            <a:ext cx="1057584" cy="46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672" y="-496336"/>
            <a:ext cx="2475896" cy="175071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 txBox="1"/>
          <p:nvPr/>
        </p:nvSpPr>
        <p:spPr>
          <a:xfrm>
            <a:off x="589860" y="3638728"/>
            <a:ext cx="7839480" cy="413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1" lang="en-ID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Workshop Intama</a:t>
            </a:r>
            <a:endParaRPr b="0" i="1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6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6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6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514" name="Google Shape;514;p46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6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6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6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6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46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520" name="Google Shape;520;p46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46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46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258175" y="77241"/>
            <a:ext cx="622534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Pendataan Mandiri</a:t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26" name="Google Shape;526;p46"/>
          <p:cNvSpPr/>
          <p:nvPr/>
        </p:nvSpPr>
        <p:spPr>
          <a:xfrm>
            <a:off x="7485426" y="2801699"/>
            <a:ext cx="4414642" cy="413960"/>
          </a:xfrm>
          <a:prstGeom prst="roundRect">
            <a:avLst>
              <a:gd fmla="val 50000" name="adj"/>
            </a:avLst>
          </a:prstGeom>
          <a:solidFill>
            <a:srgbClr val="008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Informasi yang disajikan </a:t>
            </a:r>
            <a:endParaRPr/>
          </a:p>
        </p:txBody>
      </p:sp>
      <p:sp>
        <p:nvSpPr>
          <p:cNvPr id="527" name="Google Shape;527;p46"/>
          <p:cNvSpPr txBox="1"/>
          <p:nvPr/>
        </p:nvSpPr>
        <p:spPr>
          <a:xfrm>
            <a:off x="7945290" y="3333340"/>
            <a:ext cx="404581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responden Selesai CAWI</a:t>
            </a:r>
            <a:endParaRPr/>
          </a:p>
          <a:p>
            <a:pPr indent="-508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responden Sedang mengisi CAWI</a:t>
            </a:r>
            <a:endParaRPr/>
          </a:p>
        </p:txBody>
      </p:sp>
      <p:pic>
        <p:nvPicPr>
          <p:cNvPr descr="Graphical user interface&#10;&#10;Description automatically generated" id="528" name="Google Shape;5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174" y="2117258"/>
            <a:ext cx="6737358" cy="388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7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7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FITUR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DASHBOARD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36" name="Google Shape;5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7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47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9" name="Google Shape;539;p47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540" name="Google Shape;540;p47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47"/>
          <p:cNvSpPr/>
          <p:nvPr/>
        </p:nvSpPr>
        <p:spPr>
          <a:xfrm>
            <a:off x="302961" y="1773175"/>
            <a:ext cx="3157851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400" u="none" cap="none" strike="noStrike">
                <a:solidFill>
                  <a:srgbClr val="008D36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/>
          </a:p>
        </p:txBody>
      </p:sp>
      <p:sp>
        <p:nvSpPr>
          <p:cNvPr id="546" name="Google Shape;546;p47"/>
          <p:cNvSpPr/>
          <p:nvPr/>
        </p:nvSpPr>
        <p:spPr>
          <a:xfrm>
            <a:off x="6403465" y="3691085"/>
            <a:ext cx="413537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400" u="none" cap="none" strike="noStrike">
                <a:solidFill>
                  <a:srgbClr val="008D36"/>
                </a:solidFill>
                <a:latin typeface="Arial"/>
                <a:ea typeface="Arial"/>
                <a:cs typeface="Arial"/>
                <a:sym typeface="Arial"/>
              </a:rPr>
              <a:t>Export Chart</a:t>
            </a:r>
            <a:endParaRPr/>
          </a:p>
        </p:txBody>
      </p:sp>
      <p:sp>
        <p:nvSpPr>
          <p:cNvPr id="547" name="Google Shape;547;p47"/>
          <p:cNvSpPr/>
          <p:nvPr/>
        </p:nvSpPr>
        <p:spPr>
          <a:xfrm>
            <a:off x="460848" y="2319868"/>
            <a:ext cx="2988625" cy="705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melakukan filter data berdasarkan wilayah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7"/>
          <p:cNvSpPr/>
          <p:nvPr/>
        </p:nvSpPr>
        <p:spPr>
          <a:xfrm>
            <a:off x="7285459" y="4358790"/>
            <a:ext cx="3247307" cy="8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Untuk melakukan unduh data dalam bentuk CSV dan gambar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phical user interface&#10;&#10;Description automatically generated" id="549" name="Google Shape;54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0812" y="1976059"/>
            <a:ext cx="2856861" cy="432460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phical user interface, text, application, Word&#10;&#10;Description automatically generated" id="550" name="Google Shape;55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5745" y="1025446"/>
            <a:ext cx="3587021" cy="27078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8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8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HAK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ACCESS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558" name="Google Shape;5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8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8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1" name="Google Shape;561;p48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562" name="Google Shape;562;p48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48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48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48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48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7" name="Google Shape;567;p48"/>
          <p:cNvSpPr/>
          <p:nvPr/>
        </p:nvSpPr>
        <p:spPr>
          <a:xfrm>
            <a:off x="488713" y="1760382"/>
            <a:ext cx="1008000" cy="10080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8" name="Google Shape;568;p48"/>
          <p:cNvCxnSpPr/>
          <p:nvPr/>
        </p:nvCxnSpPr>
        <p:spPr>
          <a:xfrm>
            <a:off x="518319" y="2836091"/>
            <a:ext cx="9487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69" name="Google Shape;569;p48"/>
          <p:cNvSpPr/>
          <p:nvPr/>
        </p:nvSpPr>
        <p:spPr>
          <a:xfrm>
            <a:off x="1634033" y="1738612"/>
            <a:ext cx="8274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Akun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1611975" y="2062060"/>
            <a:ext cx="102840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Akun dashboard akan diberikan untuk masing-masing BPS Kabupaten/Kota, BPS Provinsi, dan Subject Matter BPS Pusat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488713" y="3375661"/>
            <a:ext cx="1008000" cy="10080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48"/>
          <p:cNvCxnSpPr/>
          <p:nvPr/>
        </p:nvCxnSpPr>
        <p:spPr>
          <a:xfrm>
            <a:off x="518319" y="4451370"/>
            <a:ext cx="9487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73" name="Google Shape;573;p48"/>
          <p:cNvSpPr/>
          <p:nvPr/>
        </p:nvSpPr>
        <p:spPr>
          <a:xfrm>
            <a:off x="1634033" y="3401057"/>
            <a:ext cx="31502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Pembatasan Akses Data</a:t>
            </a:r>
            <a:endParaRPr/>
          </a:p>
        </p:txBody>
      </p:sp>
      <p:sp>
        <p:nvSpPr>
          <p:cNvPr id="574" name="Google Shape;574;p48"/>
          <p:cNvSpPr/>
          <p:nvPr/>
        </p:nvSpPr>
        <p:spPr>
          <a:xfrm>
            <a:off x="1611975" y="3724505"/>
            <a:ext cx="102840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Setiap akun diberi Batasan untuk dapat melihat hanya data dari wilayah tugasnya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8"/>
          <p:cNvSpPr/>
          <p:nvPr/>
        </p:nvSpPr>
        <p:spPr>
          <a:xfrm>
            <a:off x="488713" y="4889241"/>
            <a:ext cx="1008000" cy="100800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8"/>
          <p:cNvSpPr/>
          <p:nvPr/>
        </p:nvSpPr>
        <p:spPr>
          <a:xfrm>
            <a:off x="1634033" y="4895371"/>
            <a:ext cx="243848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ID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Tautan Dashboard</a:t>
            </a:r>
            <a:endParaRPr/>
          </a:p>
        </p:txBody>
      </p:sp>
      <p:sp>
        <p:nvSpPr>
          <p:cNvPr id="577" name="Google Shape;577;p48"/>
          <p:cNvSpPr/>
          <p:nvPr/>
        </p:nvSpPr>
        <p:spPr>
          <a:xfrm>
            <a:off x="1611975" y="5245627"/>
            <a:ext cx="102840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Dashboard dapat diakses melalui tautan https://dataviz.bps.go.id/superset/dashboard/regsosek-2022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electronics&#10;&#10;Description automatically generated" id="578" name="Google Shape;57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81" y="1817527"/>
            <a:ext cx="851960" cy="851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diagram, application&#10;&#10;Description automatically generated" id="579" name="Google Shape;57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930" y="3320033"/>
            <a:ext cx="948788" cy="948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electronics&#10;&#10;Description automatically generated" id="580" name="Google Shape;580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539" y="4923230"/>
            <a:ext cx="869441" cy="86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/>
          <p:nvPr/>
        </p:nvSpPr>
        <p:spPr>
          <a:xfrm>
            <a:off x="0" y="0"/>
            <a:ext cx="202744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49"/>
          <p:cNvPicPr preferRelativeResize="0"/>
          <p:nvPr/>
        </p:nvPicPr>
        <p:blipFill rotWithShape="1">
          <a:blip r:embed="rId3">
            <a:alphaModFix/>
          </a:blip>
          <a:srcRect b="0" l="0" r="0" t="13252"/>
          <a:stretch/>
        </p:blipFill>
        <p:spPr>
          <a:xfrm>
            <a:off x="1645788" y="0"/>
            <a:ext cx="10551613" cy="68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2"/>
              </a:gs>
              <a:gs pos="17000">
                <a:srgbClr val="0192A2"/>
              </a:gs>
              <a:gs pos="85000">
                <a:srgbClr val="0192A2">
                  <a:alpha val="20000"/>
                </a:srgbClr>
              </a:gs>
              <a:gs pos="100000">
                <a:srgbClr val="0192A2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727" y="261241"/>
            <a:ext cx="1063818" cy="4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5482" y="146902"/>
            <a:ext cx="1063818" cy="5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3585" y="5768375"/>
            <a:ext cx="3552727" cy="12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49"/>
          <p:cNvSpPr txBox="1"/>
          <p:nvPr/>
        </p:nvSpPr>
        <p:spPr>
          <a:xfrm>
            <a:off x="5401" y="6611814"/>
            <a:ext cx="1381965" cy="253916"/>
          </a:xfrm>
          <a:prstGeom prst="rect">
            <a:avLst/>
          </a:prstGeom>
          <a:solidFill>
            <a:schemeClr val="lt1">
              <a:alpha val="1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1" lang="en-ID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 oleh </a:t>
            </a:r>
            <a:r>
              <a:rPr b="1" i="1" lang="en-ID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Humas BPS</a:t>
            </a:r>
            <a:endParaRPr b="0" i="1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9"/>
          <p:cNvSpPr txBox="1"/>
          <p:nvPr/>
        </p:nvSpPr>
        <p:spPr>
          <a:xfrm>
            <a:off x="701517" y="2009874"/>
            <a:ext cx="3550972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PEMUTAKHIRAN</a:t>
            </a:r>
            <a:endParaRPr/>
          </a:p>
        </p:txBody>
      </p:sp>
      <p:pic>
        <p:nvPicPr>
          <p:cNvPr id="593" name="Google Shape;593;p49"/>
          <p:cNvPicPr preferRelativeResize="0"/>
          <p:nvPr/>
        </p:nvPicPr>
        <p:blipFill rotWithShape="1">
          <a:blip r:embed="rId7">
            <a:alphaModFix/>
          </a:blip>
          <a:srcRect b="33141" l="12496" r="10465" t="34114"/>
          <a:stretch/>
        </p:blipFill>
        <p:spPr>
          <a:xfrm>
            <a:off x="7497339" y="194742"/>
            <a:ext cx="1999920" cy="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9"/>
          <p:cNvSpPr txBox="1"/>
          <p:nvPr/>
        </p:nvSpPr>
        <p:spPr>
          <a:xfrm>
            <a:off x="722772" y="2803851"/>
            <a:ext cx="5241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3600" u="none" cap="none" strike="noStrike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SLS</a:t>
            </a:r>
            <a:endParaRPr/>
          </a:p>
        </p:txBody>
      </p:sp>
      <p:sp>
        <p:nvSpPr>
          <p:cNvPr id="595" name="Google Shape;595;p49"/>
          <p:cNvSpPr/>
          <p:nvPr/>
        </p:nvSpPr>
        <p:spPr>
          <a:xfrm>
            <a:off x="754724" y="1462531"/>
            <a:ext cx="876148" cy="85468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9"/>
          <p:cNvSpPr txBox="1"/>
          <p:nvPr/>
        </p:nvSpPr>
        <p:spPr>
          <a:xfrm>
            <a:off x="539105" y="1611486"/>
            <a:ext cx="13073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3200" u="none" cap="none" strike="noStrike">
                <a:solidFill>
                  <a:srgbClr val="2749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0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0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0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PROSES BISNIS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PEMBENTUKAN PRELIST</a:t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0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0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7" name="Google Shape;607;p50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608" name="Google Shape;608;p50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50"/>
          <p:cNvSpPr/>
          <p:nvPr/>
        </p:nvSpPr>
        <p:spPr>
          <a:xfrm>
            <a:off x="10045541" y="2068445"/>
            <a:ext cx="1741669" cy="455372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0"/>
          <p:cNvSpPr/>
          <p:nvPr/>
        </p:nvSpPr>
        <p:spPr>
          <a:xfrm>
            <a:off x="7690415" y="2068445"/>
            <a:ext cx="1741669" cy="455372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0"/>
          <p:cNvSpPr/>
          <p:nvPr/>
        </p:nvSpPr>
        <p:spPr>
          <a:xfrm>
            <a:off x="433975" y="2068445"/>
            <a:ext cx="2187903" cy="457361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50"/>
          <p:cNvSpPr/>
          <p:nvPr/>
        </p:nvSpPr>
        <p:spPr>
          <a:xfrm>
            <a:off x="433975" y="1350415"/>
            <a:ext cx="2217539" cy="603371"/>
          </a:xfrm>
          <a:prstGeom prst="rect">
            <a:avLst/>
          </a:prstGeom>
          <a:solidFill>
            <a:srgbClr val="007A87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SUMBER DATA</a:t>
            </a:r>
            <a:endParaRPr/>
          </a:p>
        </p:txBody>
      </p:sp>
      <p:pic>
        <p:nvPicPr>
          <p:cNvPr descr="Database with solid fill" id="617" name="Google Shape;6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009" y="2090550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618" name="Google Shape;618;p50"/>
          <p:cNvSpPr txBox="1"/>
          <p:nvPr/>
        </p:nvSpPr>
        <p:spPr>
          <a:xfrm>
            <a:off x="1204295" y="2247376"/>
            <a:ext cx="126508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dasar SP2020</a:t>
            </a:r>
            <a:endParaRPr/>
          </a:p>
        </p:txBody>
      </p:sp>
      <p:pic>
        <p:nvPicPr>
          <p:cNvPr descr="Database with solid fill" id="619" name="Google Shape;61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975" y="3152884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620" name="Google Shape;620;p50"/>
          <p:cNvSpPr txBox="1"/>
          <p:nvPr/>
        </p:nvSpPr>
        <p:spPr>
          <a:xfrm>
            <a:off x="828611" y="3194853"/>
            <a:ext cx="205534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wilayah terbaru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hasil SIPW</a:t>
            </a:r>
            <a:endParaRPr/>
          </a:p>
        </p:txBody>
      </p:sp>
      <p:sp>
        <p:nvSpPr>
          <p:cNvPr id="621" name="Google Shape;621;p50"/>
          <p:cNvSpPr/>
          <p:nvPr/>
        </p:nvSpPr>
        <p:spPr>
          <a:xfrm>
            <a:off x="3307437" y="2083496"/>
            <a:ext cx="3708400" cy="455856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Pembentukan prelist dilakukan dengan mempertimbangkan beberapa kondisi: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SP2020 yang tidak dapat </a:t>
            </a:r>
            <a:r>
              <a:rPr b="0" i="1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di-mapping</a:t>
            </a: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wilayahnya dengan hasil SIPW, maka menjadi prelist kosong.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lphaLcPeriod"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Tipe SLS: </a:t>
            </a:r>
            <a:endParaRPr/>
          </a:p>
          <a:p>
            <a:pPr indent="-169863" lvl="0" marL="3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memiliki muatan kurang dari 400 keluarga maka akan menjadi 1 prelist (8 lembar);</a:t>
            </a:r>
            <a:endParaRPr/>
          </a:p>
          <a:p>
            <a:pPr indent="-169863" lvl="0" marL="3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memiliki muatan lebih dari 400 keluarga akan dipecah menjadi subsls sebanyak muatan dibagi 400 dan setiap subsls disediakan prelist kosong (8 lembar);</a:t>
            </a:r>
            <a:endParaRPr/>
          </a:p>
          <a:p>
            <a:pPr indent="-169863" lvl="0" marL="3571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ID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serta non-SLS dan SLS yang tidak memiliki muatan akan disediakan satu lembar kosong prelist.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cument outline" id="622" name="Google Shape;622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2858" y="4925231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itor outline" id="623" name="Google Shape;623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95365" y="2037112"/>
            <a:ext cx="1843447" cy="1843447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0"/>
          <p:cNvSpPr txBox="1"/>
          <p:nvPr/>
        </p:nvSpPr>
        <p:spPr>
          <a:xfrm>
            <a:off x="7938183" y="3353318"/>
            <a:ext cx="12650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prelist</a:t>
            </a:r>
            <a:endParaRPr/>
          </a:p>
        </p:txBody>
      </p:sp>
      <p:pic>
        <p:nvPicPr>
          <p:cNvPr descr="Database with solid fill" id="625" name="Google Shape;62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870" y="2117049"/>
            <a:ext cx="1281080" cy="128108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626" name="Google Shape;626;p50"/>
          <p:cNvSpPr txBox="1"/>
          <p:nvPr/>
        </p:nvSpPr>
        <p:spPr>
          <a:xfrm>
            <a:off x="10284319" y="2483021"/>
            <a:ext cx="12785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Website untuk pengaksesan prelist</a:t>
            </a:r>
            <a:endParaRPr/>
          </a:p>
        </p:txBody>
      </p:sp>
      <p:sp>
        <p:nvSpPr>
          <p:cNvPr id="627" name="Google Shape;627;p50"/>
          <p:cNvSpPr txBox="1"/>
          <p:nvPr/>
        </p:nvSpPr>
        <p:spPr>
          <a:xfrm>
            <a:off x="7929294" y="5751608"/>
            <a:ext cx="127597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Prelist format pdf per kecamatan</a:t>
            </a:r>
            <a:endParaRPr/>
          </a:p>
        </p:txBody>
      </p:sp>
      <p:sp>
        <p:nvSpPr>
          <p:cNvPr id="628" name="Google Shape;628;p50"/>
          <p:cNvSpPr txBox="1"/>
          <p:nvPr/>
        </p:nvSpPr>
        <p:spPr>
          <a:xfrm>
            <a:off x="1156605" y="4474490"/>
            <a:ext cx="1851038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UCLF2021, 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LFPP2021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SBH2022_TW1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SAK20211_S1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SBH2022_S1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SSN2022_S1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SBH2022_TW3</a:t>
            </a:r>
            <a:endParaRPr/>
          </a:p>
          <a:p>
            <a:pPr indent="-1778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LFSP2020</a:t>
            </a:r>
            <a:endParaRPr/>
          </a:p>
        </p:txBody>
      </p:sp>
      <p:pic>
        <p:nvPicPr>
          <p:cNvPr descr="Database with solid fill" id="629" name="Google Shape;6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512" y="4815917"/>
            <a:ext cx="914400" cy="914400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630" name="Google Shape;630;p50"/>
          <p:cNvSpPr/>
          <p:nvPr/>
        </p:nvSpPr>
        <p:spPr>
          <a:xfrm>
            <a:off x="3307437" y="1350415"/>
            <a:ext cx="3708400" cy="603371"/>
          </a:xfrm>
          <a:prstGeom prst="rect">
            <a:avLst/>
          </a:prstGeom>
          <a:solidFill>
            <a:srgbClr val="007A87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RANCANGAN PEMBENTUKAN PRELIST</a:t>
            </a:r>
            <a:endParaRPr/>
          </a:p>
        </p:txBody>
      </p:sp>
      <p:sp>
        <p:nvSpPr>
          <p:cNvPr id="631" name="Google Shape;631;p50"/>
          <p:cNvSpPr/>
          <p:nvPr/>
        </p:nvSpPr>
        <p:spPr>
          <a:xfrm>
            <a:off x="7684550" y="1340371"/>
            <a:ext cx="1741669" cy="603371"/>
          </a:xfrm>
          <a:prstGeom prst="rect">
            <a:avLst/>
          </a:prstGeom>
          <a:solidFill>
            <a:srgbClr val="007A87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GENERATE PRELIST </a:t>
            </a: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10079402" y="1355289"/>
            <a:ext cx="1741669" cy="603371"/>
          </a:xfrm>
          <a:prstGeom prst="rect">
            <a:avLst/>
          </a:prstGeom>
          <a:solidFill>
            <a:srgbClr val="007A87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PENGAKSESAN</a:t>
            </a: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2751019" y="2068446"/>
            <a:ext cx="378252" cy="4553725"/>
          </a:xfrm>
          <a:prstGeom prst="homePlate">
            <a:avLst>
              <a:gd fmla="val 40820" name="adj"/>
            </a:avLst>
          </a:prstGeom>
          <a:solidFill>
            <a:srgbClr val="1E4E79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0"/>
          <p:cNvSpPr/>
          <p:nvPr/>
        </p:nvSpPr>
        <p:spPr>
          <a:xfrm>
            <a:off x="7126254" y="2068446"/>
            <a:ext cx="378252" cy="4553725"/>
          </a:xfrm>
          <a:prstGeom prst="homePlate">
            <a:avLst>
              <a:gd fmla="val 40820" name="adj"/>
            </a:avLst>
          </a:prstGeom>
          <a:solidFill>
            <a:srgbClr val="1E4E79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0"/>
          <p:cNvSpPr/>
          <p:nvPr/>
        </p:nvSpPr>
        <p:spPr>
          <a:xfrm>
            <a:off x="9570271" y="2068445"/>
            <a:ext cx="378252" cy="4553725"/>
          </a:xfrm>
          <a:prstGeom prst="homePlate">
            <a:avLst>
              <a:gd fmla="val 40820" name="adj"/>
            </a:avLst>
          </a:prstGeom>
          <a:solidFill>
            <a:srgbClr val="1E4E79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0"/>
          <p:cNvSpPr/>
          <p:nvPr/>
        </p:nvSpPr>
        <p:spPr>
          <a:xfrm>
            <a:off x="8219025" y="3998934"/>
            <a:ext cx="684448" cy="63313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cument outline" id="637" name="Google Shape;63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87610" y="463206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/>
          <p:nvPr/>
        </p:nvSpPr>
        <p:spPr>
          <a:xfrm>
            <a:off x="10542277" y="3726602"/>
            <a:ext cx="684448" cy="63313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56032" y="4329173"/>
            <a:ext cx="706622" cy="706622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0"/>
          <p:cNvSpPr txBox="1"/>
          <p:nvPr/>
        </p:nvSpPr>
        <p:spPr>
          <a:xfrm>
            <a:off x="10697263" y="4231466"/>
            <a:ext cx="12650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Cetak Dokumen Prelist BPS Kabkot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1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1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1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DOKUMEN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PRELIST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48" name="Google Shape;6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1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1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1" name="Google Shape;651;p51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652" name="Google Shape;652;p51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Graphical user interface, table&#10;&#10;Description automatically generated" id="657" name="Google Shape;657;p51"/>
          <p:cNvPicPr preferRelativeResize="0"/>
          <p:nvPr/>
        </p:nvPicPr>
        <p:blipFill rotWithShape="1">
          <a:blip r:embed="rId4">
            <a:alphaModFix/>
          </a:blip>
          <a:srcRect b="1400" l="28518" r="28426" t="1697"/>
          <a:stretch/>
        </p:blipFill>
        <p:spPr>
          <a:xfrm>
            <a:off x="7858607" y="197612"/>
            <a:ext cx="4274690" cy="6013064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descr="Table&#10;&#10;Description automatically generated" id="658" name="Google Shape;658;p51"/>
          <p:cNvPicPr preferRelativeResize="0"/>
          <p:nvPr/>
        </p:nvPicPr>
        <p:blipFill rotWithShape="1">
          <a:blip r:embed="rId5">
            <a:alphaModFix/>
          </a:blip>
          <a:srcRect b="1400" l="7382" r="7340" t="1697"/>
          <a:stretch/>
        </p:blipFill>
        <p:spPr>
          <a:xfrm>
            <a:off x="657805" y="1280213"/>
            <a:ext cx="6900010" cy="4900476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2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2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2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ENTRY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REKAP VK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PERUBAHAN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SLS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66" name="Google Shape;6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2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52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9" name="Google Shape;669;p52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670" name="Google Shape;670;p5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5" name="Google Shape;675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186" y="1587736"/>
            <a:ext cx="3106848" cy="4719843"/>
          </a:xfrm>
          <a:prstGeom prst="rect">
            <a:avLst/>
          </a:prstGeom>
          <a:noFill/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</p:pic>
      <p:grpSp>
        <p:nvGrpSpPr>
          <p:cNvPr id="676" name="Google Shape;676;p52"/>
          <p:cNvGrpSpPr/>
          <p:nvPr/>
        </p:nvGrpSpPr>
        <p:grpSpPr>
          <a:xfrm>
            <a:off x="-493977" y="853776"/>
            <a:ext cx="12023929" cy="5380596"/>
            <a:chOff x="-4516704" y="-692606"/>
            <a:chExt cx="12023929" cy="5380596"/>
          </a:xfrm>
        </p:grpSpPr>
        <p:sp>
          <p:nvSpPr>
            <p:cNvPr id="677" name="Google Shape;677;p52"/>
            <p:cNvSpPr/>
            <p:nvPr/>
          </p:nvSpPr>
          <p:spPr>
            <a:xfrm>
              <a:off x="-4516704" y="-692606"/>
              <a:ext cx="5380596" cy="5380596"/>
            </a:xfrm>
            <a:prstGeom prst="blockArc">
              <a:avLst>
                <a:gd fmla="val 18900000" name="adj1"/>
                <a:gd fmla="val 2700000" name="adj2"/>
                <a:gd fmla="val 401" name="adj3"/>
              </a:avLst>
            </a:prstGeom>
            <a:noFill/>
            <a:ln cap="flat" cmpd="sng" w="25400">
              <a:solidFill>
                <a:srgbClr val="345A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2"/>
            <p:cNvSpPr/>
            <p:nvPr/>
          </p:nvSpPr>
          <p:spPr>
            <a:xfrm>
              <a:off x="555592" y="399538"/>
              <a:ext cx="6951633" cy="799076"/>
            </a:xfrm>
            <a:prstGeom prst="rect">
              <a:avLst/>
            </a:prstGeom>
            <a:solidFill>
              <a:srgbClr val="007A87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2"/>
            <p:cNvSpPr txBox="1"/>
            <p:nvPr/>
          </p:nvSpPr>
          <p:spPr>
            <a:xfrm>
              <a:off x="555592" y="399538"/>
              <a:ext cx="6951633" cy="799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634250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ID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Download prelist REGSOSEK22-VK1 </a:t>
              </a:r>
              <a:endPara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2"/>
            <p:cNvSpPr/>
            <p:nvPr/>
          </p:nvSpPr>
          <p:spPr>
            <a:xfrm>
              <a:off x="56169" y="299653"/>
              <a:ext cx="998846" cy="9988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2"/>
            <p:cNvSpPr/>
            <p:nvPr/>
          </p:nvSpPr>
          <p:spPr>
            <a:xfrm>
              <a:off x="846057" y="1598153"/>
              <a:ext cx="6661168" cy="799076"/>
            </a:xfrm>
            <a:prstGeom prst="rect">
              <a:avLst/>
            </a:prstGeom>
            <a:solidFill>
              <a:srgbClr val="007A87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2"/>
            <p:cNvSpPr txBox="1"/>
            <p:nvPr/>
          </p:nvSpPr>
          <p:spPr>
            <a:xfrm>
              <a:off x="846057" y="1598153"/>
              <a:ext cx="6661168" cy="799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634250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ID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Perubahan SLS</a:t>
              </a:r>
              <a:endParaRPr/>
            </a:p>
          </p:txBody>
        </p:sp>
        <p:sp>
          <p:nvSpPr>
            <p:cNvPr id="683" name="Google Shape;683;p52"/>
            <p:cNvSpPr/>
            <p:nvPr/>
          </p:nvSpPr>
          <p:spPr>
            <a:xfrm>
              <a:off x="346634" y="1498269"/>
              <a:ext cx="998846" cy="9988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2"/>
            <p:cNvSpPr/>
            <p:nvPr/>
          </p:nvSpPr>
          <p:spPr>
            <a:xfrm>
              <a:off x="555592" y="2796768"/>
              <a:ext cx="6951633" cy="799076"/>
            </a:xfrm>
            <a:prstGeom prst="rect">
              <a:avLst/>
            </a:prstGeom>
            <a:solidFill>
              <a:srgbClr val="007A87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2"/>
            <p:cNvSpPr txBox="1"/>
            <p:nvPr/>
          </p:nvSpPr>
          <p:spPr>
            <a:xfrm>
              <a:off x="555592" y="2796768"/>
              <a:ext cx="6951633" cy="7990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025" lIns="634250" spcFirstLastPara="1" rIns="66025" wrap="square" tIns="660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ID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Entri Rekap REGSOSEK22-VK1 dan VK2</a:t>
              </a:r>
              <a:endParaRPr/>
            </a:p>
          </p:txBody>
        </p:sp>
        <p:sp>
          <p:nvSpPr>
            <p:cNvPr id="686" name="Google Shape;686;p52"/>
            <p:cNvSpPr/>
            <p:nvPr/>
          </p:nvSpPr>
          <p:spPr>
            <a:xfrm>
              <a:off x="56169" y="2696884"/>
              <a:ext cx="998846" cy="99884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7" name="Google Shape;687;p52"/>
          <p:cNvSpPr/>
          <p:nvPr/>
        </p:nvSpPr>
        <p:spPr>
          <a:xfrm>
            <a:off x="843455" y="816321"/>
            <a:ext cx="15055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7A87"/>
                </a:solidFill>
                <a:latin typeface="Arial"/>
                <a:ea typeface="Arial"/>
                <a:cs typeface="Arial"/>
                <a:sym typeface="Arial"/>
              </a:rPr>
              <a:t>Fitur Aplikasi</a:t>
            </a:r>
            <a:endParaRPr b="0" i="0" sz="18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2"/>
          <p:cNvSpPr/>
          <p:nvPr/>
        </p:nvSpPr>
        <p:spPr>
          <a:xfrm>
            <a:off x="4400369" y="5452674"/>
            <a:ext cx="7299685" cy="1036439"/>
          </a:xfrm>
          <a:prstGeom prst="ellipseRibbon2">
            <a:avLst>
              <a:gd fmla="val 25000" name="adj1"/>
              <a:gd fmla="val 100000" name="adj2"/>
              <a:gd fmla="val 12500" name="adj3"/>
            </a:avLst>
          </a:prstGeom>
          <a:solidFill>
            <a:srgbClr val="FFC000"/>
          </a:solidFill>
          <a:ln cap="flat" cmpd="sng" w="9525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Koseka HARUS Segera meng-entry Rekap VK setelah selesai Kegiatan untuk Monitoring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3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3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ENTRY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REKAP VK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PERUBAHAN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SLS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696" name="Google Shape;69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3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53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9" name="Google Shape;699;p53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700" name="Google Shape;700;p53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05" name="Google Shape;70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9217" y="1194556"/>
            <a:ext cx="3544605" cy="5476053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706" name="Google Shape;706;p53"/>
          <p:cNvSpPr/>
          <p:nvPr/>
        </p:nvSpPr>
        <p:spPr>
          <a:xfrm>
            <a:off x="864297" y="775097"/>
            <a:ext cx="25571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7A87"/>
                </a:solidFill>
                <a:latin typeface="Arial"/>
                <a:ea typeface="Arial"/>
                <a:cs typeface="Arial"/>
                <a:sym typeface="Arial"/>
              </a:rPr>
              <a:t>Modul Daftar Prelist </a:t>
            </a:r>
            <a:r>
              <a:rPr b="0" i="0" lang="en-ID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/>
          </a:p>
        </p:txBody>
      </p:sp>
      <p:sp>
        <p:nvSpPr>
          <p:cNvPr id="707" name="Google Shape;707;p53"/>
          <p:cNvSpPr/>
          <p:nvPr/>
        </p:nvSpPr>
        <p:spPr>
          <a:xfrm>
            <a:off x="1205073" y="1539421"/>
            <a:ext cx="1845168" cy="578882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Informasi Pengguna dan Posisi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3"/>
          <p:cNvSpPr/>
          <p:nvPr/>
        </p:nvSpPr>
        <p:spPr>
          <a:xfrm>
            <a:off x="4400223" y="1687263"/>
            <a:ext cx="3089586" cy="6017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9" name="Google Shape;709;p53"/>
          <p:cNvCxnSpPr>
            <a:stCxn id="707" idx="3"/>
            <a:endCxn id="708" idx="1"/>
          </p:cNvCxnSpPr>
          <p:nvPr/>
        </p:nvCxnSpPr>
        <p:spPr>
          <a:xfrm>
            <a:off x="3050241" y="1828862"/>
            <a:ext cx="1350000" cy="1593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0" name="Google Shape;710;p53"/>
          <p:cNvSpPr/>
          <p:nvPr/>
        </p:nvSpPr>
        <p:spPr>
          <a:xfrm>
            <a:off x="1205073" y="2790704"/>
            <a:ext cx="1943024" cy="340519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Nama Modul Aplikasi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53"/>
          <p:cNvSpPr/>
          <p:nvPr/>
        </p:nvSpPr>
        <p:spPr>
          <a:xfrm>
            <a:off x="4455230" y="2509198"/>
            <a:ext cx="3458591" cy="9198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53"/>
          <p:cNvCxnSpPr>
            <a:stCxn id="710" idx="3"/>
            <a:endCxn id="711" idx="1"/>
          </p:cNvCxnSpPr>
          <p:nvPr/>
        </p:nvCxnSpPr>
        <p:spPr>
          <a:xfrm>
            <a:off x="3148097" y="2960964"/>
            <a:ext cx="1307100" cy="81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3" name="Google Shape;713;p53"/>
          <p:cNvSpPr/>
          <p:nvPr/>
        </p:nvSpPr>
        <p:spPr>
          <a:xfrm>
            <a:off x="1254001" y="3633904"/>
            <a:ext cx="1845168" cy="578882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Besaran File dan Tombol Unduh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53"/>
          <p:cNvSpPr/>
          <p:nvPr/>
        </p:nvSpPr>
        <p:spPr>
          <a:xfrm>
            <a:off x="4465006" y="3534998"/>
            <a:ext cx="924002" cy="75564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5" name="Google Shape;715;p53"/>
          <p:cNvCxnSpPr>
            <a:stCxn id="713" idx="3"/>
            <a:endCxn id="714" idx="1"/>
          </p:cNvCxnSpPr>
          <p:nvPr/>
        </p:nvCxnSpPr>
        <p:spPr>
          <a:xfrm flipH="1" rot="10800000">
            <a:off x="3099169" y="3912845"/>
            <a:ext cx="1365900" cy="105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6" name="Google Shape;716;p53"/>
          <p:cNvSpPr/>
          <p:nvPr/>
        </p:nvSpPr>
        <p:spPr>
          <a:xfrm>
            <a:off x="8387981" y="3494960"/>
            <a:ext cx="1845168" cy="340519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Nama Kecamatan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7" name="Google Shape;717;p53"/>
          <p:cNvCxnSpPr>
            <a:stCxn id="716" idx="1"/>
          </p:cNvCxnSpPr>
          <p:nvPr/>
        </p:nvCxnSpPr>
        <p:spPr>
          <a:xfrm rot="10800000">
            <a:off x="6095981" y="3665220"/>
            <a:ext cx="2292000" cy="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8" name="Google Shape;718;p53"/>
          <p:cNvSpPr/>
          <p:nvPr/>
        </p:nvSpPr>
        <p:spPr>
          <a:xfrm>
            <a:off x="8387981" y="3923345"/>
            <a:ext cx="1845168" cy="817245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Jumlah Desa/Kelurahan dan SLS/Sub SLS</a:t>
            </a:r>
            <a:endParaRPr/>
          </a:p>
        </p:txBody>
      </p:sp>
      <p:cxnSp>
        <p:nvCxnSpPr>
          <p:cNvPr id="719" name="Google Shape;719;p53"/>
          <p:cNvCxnSpPr>
            <a:stCxn id="718" idx="1"/>
          </p:cNvCxnSpPr>
          <p:nvPr/>
        </p:nvCxnSpPr>
        <p:spPr>
          <a:xfrm rot="10800000">
            <a:off x="6887681" y="3835468"/>
            <a:ext cx="1500300" cy="4965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0" name="Google Shape;720;p53"/>
          <p:cNvSpPr/>
          <p:nvPr/>
        </p:nvSpPr>
        <p:spPr>
          <a:xfrm>
            <a:off x="1220268" y="5536945"/>
            <a:ext cx="1845168" cy="1055608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 Modul Aplikasi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Prelist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Perubahan SLS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Entry Rekap VK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3"/>
          <p:cNvSpPr/>
          <p:nvPr/>
        </p:nvSpPr>
        <p:spPr>
          <a:xfrm>
            <a:off x="4316329" y="6178634"/>
            <a:ext cx="3678668" cy="6017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Google Shape;722;p53"/>
          <p:cNvCxnSpPr>
            <a:stCxn id="720" idx="3"/>
            <a:endCxn id="721" idx="1"/>
          </p:cNvCxnSpPr>
          <p:nvPr/>
        </p:nvCxnSpPr>
        <p:spPr>
          <a:xfrm>
            <a:off x="3065436" y="6064749"/>
            <a:ext cx="1251000" cy="4146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3" name="Google Shape;723;p53"/>
          <p:cNvSpPr/>
          <p:nvPr/>
        </p:nvSpPr>
        <p:spPr>
          <a:xfrm>
            <a:off x="5389009" y="5559686"/>
            <a:ext cx="2414384" cy="378072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3"/>
          <p:cNvSpPr/>
          <p:nvPr/>
        </p:nvSpPr>
        <p:spPr>
          <a:xfrm>
            <a:off x="8392598" y="5140197"/>
            <a:ext cx="3694371" cy="1055608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Tipe: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SLS &lt;= 400 kk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SLS &gt; 400 🡪 dibentuk subsls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nonSLS dan SLS yang tidak ada muatan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53"/>
          <p:cNvCxnSpPr>
            <a:stCxn id="724" idx="1"/>
          </p:cNvCxnSpPr>
          <p:nvPr/>
        </p:nvCxnSpPr>
        <p:spPr>
          <a:xfrm flipH="1">
            <a:off x="7803398" y="5668001"/>
            <a:ext cx="589200" cy="61800"/>
          </a:xfrm>
          <a:prstGeom prst="straightConnector1">
            <a:avLst/>
          </a:prstGeom>
          <a:noFill/>
          <a:ln cap="flat" cmpd="sng" w="28575">
            <a:solidFill>
              <a:srgbClr val="007A8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4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54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4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ENTRY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REKAP VK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PERUBAHAN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SLS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733" name="Google Shape;73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4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4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54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737" name="Google Shape;737;p54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2" name="Google Shape;74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5208" y="1156461"/>
            <a:ext cx="3567184" cy="5491871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743" name="Google Shape;743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3930" y="1170456"/>
            <a:ext cx="3734361" cy="5450731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744" name="Google Shape;744;p54"/>
          <p:cNvSpPr/>
          <p:nvPr/>
        </p:nvSpPr>
        <p:spPr>
          <a:xfrm>
            <a:off x="861201" y="775097"/>
            <a:ext cx="2852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7A87"/>
                </a:solidFill>
                <a:latin typeface="Arial"/>
                <a:ea typeface="Arial"/>
                <a:cs typeface="Arial"/>
                <a:sym typeface="Arial"/>
              </a:rPr>
              <a:t>Modul Perubahan SLS </a:t>
            </a:r>
            <a:r>
              <a:rPr b="0" i="0" lang="en-ID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(1)</a:t>
            </a:r>
            <a:endParaRPr/>
          </a:p>
        </p:txBody>
      </p:sp>
      <p:pic>
        <p:nvPicPr>
          <p:cNvPr descr="Graphical user interface, table&#10;&#10;Description automatically generated" id="745" name="Google Shape;745;p54"/>
          <p:cNvPicPr preferRelativeResize="0"/>
          <p:nvPr/>
        </p:nvPicPr>
        <p:blipFill rotWithShape="1">
          <a:blip r:embed="rId6">
            <a:alphaModFix/>
          </a:blip>
          <a:srcRect b="1400" l="28518" r="28426" t="1697"/>
          <a:stretch/>
        </p:blipFill>
        <p:spPr>
          <a:xfrm>
            <a:off x="535986" y="1484429"/>
            <a:ext cx="2701883" cy="3800649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746" name="Google Shape;746;p54"/>
          <p:cNvSpPr/>
          <p:nvPr/>
        </p:nvSpPr>
        <p:spPr>
          <a:xfrm>
            <a:off x="535986" y="2773172"/>
            <a:ext cx="2701883" cy="220133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54"/>
          <p:cNvSpPr/>
          <p:nvPr/>
        </p:nvSpPr>
        <p:spPr>
          <a:xfrm>
            <a:off x="442715" y="5512822"/>
            <a:ext cx="2795154" cy="817245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Diisikan Jika B1R8 dari kuesioner VK1 dan VK2 Berkode 1 “Ya”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5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5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5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ENTRY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REKAP VK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PERUBAHAN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SLS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755" name="Google Shape;75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5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5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8" name="Google Shape;758;p55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759" name="Google Shape;759;p55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64" name="Google Shape;76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666" y="1156461"/>
            <a:ext cx="3779684" cy="5577787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765" name="Google Shape;765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6099" y="1149342"/>
            <a:ext cx="3785967" cy="5612401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pic>
        <p:nvPicPr>
          <p:cNvPr id="766" name="Google Shape;766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20889" y="1149342"/>
            <a:ext cx="3786674" cy="5624434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767" name="Google Shape;767;p55"/>
          <p:cNvSpPr/>
          <p:nvPr/>
        </p:nvSpPr>
        <p:spPr>
          <a:xfrm>
            <a:off x="861201" y="775097"/>
            <a:ext cx="2852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7A87"/>
                </a:solidFill>
                <a:latin typeface="Arial"/>
                <a:ea typeface="Arial"/>
                <a:cs typeface="Arial"/>
                <a:sym typeface="Arial"/>
              </a:rPr>
              <a:t>Modul Perubahan SLS </a:t>
            </a:r>
            <a:r>
              <a:rPr b="0" i="0" lang="en-ID" sz="1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(2)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1"/>
          <p:cNvSpPr/>
          <p:nvPr/>
        </p:nvSpPr>
        <p:spPr>
          <a:xfrm>
            <a:off x="1" y="162560"/>
            <a:ext cx="6289040" cy="6532880"/>
          </a:xfrm>
          <a:prstGeom prst="rect">
            <a:avLst/>
          </a:prstGeom>
          <a:solidFill>
            <a:srgbClr val="E9ED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1"/>
          <p:cNvSpPr txBox="1"/>
          <p:nvPr>
            <p:ph idx="4294967295" type="title"/>
          </p:nvPr>
        </p:nvSpPr>
        <p:spPr>
          <a:xfrm>
            <a:off x="0" y="5259388"/>
            <a:ext cx="2852738" cy="935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ignika Negative"/>
              <a:buNone/>
            </a:pPr>
            <a:r>
              <a:rPr b="1" lang="en-ID" sz="3600">
                <a:solidFill>
                  <a:schemeClr val="lt1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Outline</a:t>
            </a:r>
            <a:endParaRPr b="1" sz="3600">
              <a:solidFill>
                <a:schemeClr val="lt1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grpSp>
        <p:nvGrpSpPr>
          <p:cNvPr id="198" name="Google Shape;198;p41"/>
          <p:cNvGrpSpPr/>
          <p:nvPr/>
        </p:nvGrpSpPr>
        <p:grpSpPr>
          <a:xfrm>
            <a:off x="873144" y="5980844"/>
            <a:ext cx="1270323" cy="159984"/>
            <a:chOff x="785174" y="5224838"/>
            <a:chExt cx="952742" cy="119988"/>
          </a:xfrm>
        </p:grpSpPr>
        <p:sp>
          <p:nvSpPr>
            <p:cNvPr id="199" name="Google Shape;199;p4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Calibri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Calibri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Calibri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Calibri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Calibri"/>
                <a:buNone/>
              </a:pPr>
              <a:r>
                <a:t/>
              </a:r>
              <a:endParaRPr b="0" i="0" sz="2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group of people sitting together&#10;&#10;Description automatically generated with medium confidence" id="204" name="Google Shape;204;p41"/>
          <p:cNvPicPr preferRelativeResize="0"/>
          <p:nvPr/>
        </p:nvPicPr>
        <p:blipFill rotWithShape="1">
          <a:blip r:embed="rId3">
            <a:alphaModFix/>
          </a:blip>
          <a:srcRect b="2678" l="1" r="44554" t="0"/>
          <a:stretch/>
        </p:blipFill>
        <p:spPr>
          <a:xfrm>
            <a:off x="3775" y="-21280"/>
            <a:ext cx="5904656" cy="69094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/>
          <p:nvPr/>
        </p:nvSpPr>
        <p:spPr>
          <a:xfrm>
            <a:off x="-26827" y="737268"/>
            <a:ext cx="5935258" cy="6131971"/>
          </a:xfrm>
          <a:prstGeom prst="rect">
            <a:avLst/>
          </a:prstGeom>
          <a:gradFill>
            <a:gsLst>
              <a:gs pos="0">
                <a:srgbClr val="142850"/>
              </a:gs>
              <a:gs pos="57000">
                <a:srgbClr val="2F5496">
                  <a:alpha val="0"/>
                </a:srgbClr>
              </a:gs>
              <a:gs pos="100000">
                <a:srgbClr val="2F5496">
                  <a:alpha val="0"/>
                </a:srgbClr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1"/>
          <p:cNvSpPr txBox="1"/>
          <p:nvPr/>
        </p:nvSpPr>
        <p:spPr>
          <a:xfrm flipH="1">
            <a:off x="242821" y="5493077"/>
            <a:ext cx="324612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ID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1"/>
          <p:cNvSpPr/>
          <p:nvPr/>
        </p:nvSpPr>
        <p:spPr>
          <a:xfrm flipH="1">
            <a:off x="161023" y="5607592"/>
            <a:ext cx="61433" cy="651627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7560626" y="2947465"/>
            <a:ext cx="4325569" cy="724197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200" u="none" cap="none" strike="noStrike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Dashboard Monitoring</a:t>
            </a:r>
            <a:endParaRPr b="0" i="0" sz="2200" u="none" cap="none" strike="noStrike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  <p:grpSp>
        <p:nvGrpSpPr>
          <p:cNvPr id="209" name="Google Shape;209;p41"/>
          <p:cNvGrpSpPr/>
          <p:nvPr/>
        </p:nvGrpSpPr>
        <p:grpSpPr>
          <a:xfrm>
            <a:off x="6367664" y="2882421"/>
            <a:ext cx="1196991" cy="682669"/>
            <a:chOff x="6542733" y="1090221"/>
            <a:chExt cx="853664" cy="558072"/>
          </a:xfrm>
        </p:grpSpPr>
        <p:sp>
          <p:nvSpPr>
            <p:cNvPr id="210" name="Google Shape;210;p41"/>
            <p:cNvSpPr/>
            <p:nvPr/>
          </p:nvSpPr>
          <p:spPr>
            <a:xfrm>
              <a:off x="6683522" y="1090221"/>
              <a:ext cx="572084" cy="558072"/>
            </a:xfrm>
            <a:prstGeom prst="roundRect">
              <a:avLst>
                <a:gd fmla="val 16667" name="adj"/>
              </a:avLst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1"/>
            <p:cNvSpPr txBox="1"/>
            <p:nvPr/>
          </p:nvSpPr>
          <p:spPr>
            <a:xfrm>
              <a:off x="6542733" y="1187482"/>
              <a:ext cx="853664" cy="381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swald SemiBold"/>
                <a:buNone/>
              </a:pPr>
              <a:r>
                <a:rPr b="1" i="0" lang="en-ID" sz="3200" u="none" cap="none" strike="noStrike">
                  <a:solidFill>
                    <a:srgbClr val="FFFFFF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2" name="Google Shape;212;p41"/>
          <p:cNvCxnSpPr/>
          <p:nvPr/>
        </p:nvCxnSpPr>
        <p:spPr>
          <a:xfrm>
            <a:off x="6564205" y="3654628"/>
            <a:ext cx="5737847" cy="0"/>
          </a:xfrm>
          <a:prstGeom prst="straightConnector1">
            <a:avLst/>
          </a:prstGeom>
          <a:noFill/>
          <a:ln cap="flat" cmpd="sng" w="12700">
            <a:solidFill>
              <a:srgbClr val="CBD3DD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3" name="Google Shape;213;p41"/>
          <p:cNvGrpSpPr/>
          <p:nvPr/>
        </p:nvGrpSpPr>
        <p:grpSpPr>
          <a:xfrm>
            <a:off x="6368534" y="3955983"/>
            <a:ext cx="1196991" cy="682669"/>
            <a:chOff x="6542733" y="2530204"/>
            <a:chExt cx="853664" cy="558072"/>
          </a:xfrm>
        </p:grpSpPr>
        <p:sp>
          <p:nvSpPr>
            <p:cNvPr id="214" name="Google Shape;214;p41"/>
            <p:cNvSpPr/>
            <p:nvPr/>
          </p:nvSpPr>
          <p:spPr>
            <a:xfrm>
              <a:off x="6683522" y="2530204"/>
              <a:ext cx="572084" cy="558072"/>
            </a:xfrm>
            <a:prstGeom prst="roundRect">
              <a:avLst>
                <a:gd fmla="val 16667" name="adj"/>
              </a:avLst>
            </a:prstGeom>
            <a:solidFill>
              <a:srgbClr val="017A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t/>
              </a:r>
              <a:endPara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1"/>
            <p:cNvSpPr txBox="1"/>
            <p:nvPr/>
          </p:nvSpPr>
          <p:spPr>
            <a:xfrm>
              <a:off x="6542733" y="2621966"/>
              <a:ext cx="853664" cy="381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Oswald SemiBold"/>
                <a:buNone/>
              </a:pPr>
              <a:r>
                <a:rPr b="1" i="0" lang="en-ID" sz="3200" u="none" cap="none" strike="noStrike">
                  <a:solidFill>
                    <a:srgbClr val="FFFFFF"/>
                  </a:solidFill>
                  <a:latin typeface="Oswald SemiBold"/>
                  <a:ea typeface="Oswald SemiBold"/>
                  <a:cs typeface="Oswald SemiBold"/>
                  <a:sym typeface="Oswald SemiBold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41"/>
          <p:cNvSpPr txBox="1"/>
          <p:nvPr/>
        </p:nvSpPr>
        <p:spPr>
          <a:xfrm>
            <a:off x="7560626" y="4059283"/>
            <a:ext cx="4320323" cy="877991"/>
          </a:xfrm>
          <a:prstGeom prst="rect">
            <a:avLst/>
          </a:prstGeom>
          <a:noFill/>
          <a:ln>
            <a:noFill/>
          </a:ln>
        </p:spPr>
        <p:txBody>
          <a:bodyPr anchorCtr="0" anchor="t" bIns="60950" lIns="121900" spcFirstLastPara="1" rIns="121900" wrap="square" tIns="609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200" u="none" cap="none" strike="noStrike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Pemutakhiran SLS</a:t>
            </a:r>
            <a:endParaRPr/>
          </a:p>
        </p:txBody>
      </p:sp>
      <p:cxnSp>
        <p:nvCxnSpPr>
          <p:cNvPr id="217" name="Google Shape;217;p41"/>
          <p:cNvCxnSpPr/>
          <p:nvPr/>
        </p:nvCxnSpPr>
        <p:spPr>
          <a:xfrm>
            <a:off x="6564205" y="4717240"/>
            <a:ext cx="5737847" cy="0"/>
          </a:xfrm>
          <a:prstGeom prst="straightConnector1">
            <a:avLst/>
          </a:prstGeom>
          <a:noFill/>
          <a:ln cap="flat" cmpd="sng" w="12700">
            <a:solidFill>
              <a:srgbClr val="CBD3DD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6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6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6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ENTRY 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REKAP VK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r>
              <a:rPr b="0" i="0" lang="en-ID" sz="3200" u="none" cap="none" strike="noStrike">
                <a:solidFill>
                  <a:srgbClr val="00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PERUBAHAN</a:t>
            </a:r>
            <a:r>
              <a:rPr b="0" i="0" lang="en-ID" sz="3200" u="none" cap="none" strike="noStrike">
                <a:solidFill>
                  <a:srgbClr val="FFC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SLS</a:t>
            </a:r>
            <a:endParaRPr b="0" i="0" sz="3200" u="none" cap="none" strike="noStrike">
              <a:solidFill>
                <a:srgbClr val="FFC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775" name="Google Shape;77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56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56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8" name="Google Shape;778;p56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779" name="Google Shape;779;p56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6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6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6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6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84" name="Google Shape;78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0479" y="1337825"/>
            <a:ext cx="3290505" cy="507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1682" y="1327501"/>
            <a:ext cx="3487006" cy="51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56"/>
          <p:cNvSpPr/>
          <p:nvPr/>
        </p:nvSpPr>
        <p:spPr>
          <a:xfrm>
            <a:off x="8992091" y="1319499"/>
            <a:ext cx="2474259" cy="591670"/>
          </a:xfrm>
          <a:prstGeom prst="roundRect">
            <a:avLst>
              <a:gd fmla="val 16667" name="adj"/>
            </a:avLst>
          </a:prstGeom>
          <a:solidFill>
            <a:srgbClr val="007A87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Modul Entry Rekap VK</a:t>
            </a:r>
            <a:endParaRPr/>
          </a:p>
        </p:txBody>
      </p:sp>
      <p:pic>
        <p:nvPicPr>
          <p:cNvPr descr="Graphical user interface, table&#10;&#10;Description automatically generated" id="787" name="Google Shape;787;p56"/>
          <p:cNvPicPr preferRelativeResize="0"/>
          <p:nvPr/>
        </p:nvPicPr>
        <p:blipFill rotWithShape="1">
          <a:blip r:embed="rId6">
            <a:alphaModFix/>
          </a:blip>
          <a:srcRect b="1400" l="28518" r="28426" t="1697"/>
          <a:stretch/>
        </p:blipFill>
        <p:spPr>
          <a:xfrm>
            <a:off x="8706459" y="2034921"/>
            <a:ext cx="3089586" cy="4346018"/>
          </a:xfrm>
          <a:prstGeom prst="rect">
            <a:avLst/>
          </a:prstGeom>
          <a:noFill/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788" name="Google Shape;788;p56"/>
          <p:cNvSpPr/>
          <p:nvPr/>
        </p:nvSpPr>
        <p:spPr>
          <a:xfrm>
            <a:off x="8706459" y="4284376"/>
            <a:ext cx="3089586" cy="60170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56"/>
          <p:cNvSpPr/>
          <p:nvPr/>
        </p:nvSpPr>
        <p:spPr>
          <a:xfrm>
            <a:off x="4401681" y="1462081"/>
            <a:ext cx="3487005" cy="3214090"/>
          </a:xfrm>
          <a:prstGeom prst="roundRect">
            <a:avLst>
              <a:gd fmla="val 7304" name="adj"/>
            </a:avLst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Google Shape;790;p56"/>
          <p:cNvCxnSpPr>
            <a:stCxn id="788" idx="1"/>
            <a:endCxn id="789" idx="3"/>
          </p:cNvCxnSpPr>
          <p:nvPr/>
        </p:nvCxnSpPr>
        <p:spPr>
          <a:xfrm rot="10800000">
            <a:off x="7888659" y="3069028"/>
            <a:ext cx="817800" cy="15162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1" name="Google Shape;791;p56"/>
          <p:cNvSpPr/>
          <p:nvPr/>
        </p:nvSpPr>
        <p:spPr>
          <a:xfrm>
            <a:off x="859467" y="787129"/>
            <a:ext cx="25186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7A87"/>
                </a:solidFill>
                <a:latin typeface="Arial"/>
                <a:ea typeface="Arial"/>
                <a:cs typeface="Arial"/>
                <a:sym typeface="Arial"/>
              </a:rPr>
              <a:t>Modul Entry Rekap VK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water, outdoor, water sport, sport" id="796" name="Google Shape;796;p10"/>
          <p:cNvPicPr preferRelativeResize="0"/>
          <p:nvPr/>
        </p:nvPicPr>
        <p:blipFill rotWithShape="1">
          <a:blip r:embed="rId3">
            <a:alphaModFix/>
          </a:blip>
          <a:srcRect b="7502" l="0" r="0" t="8647"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0"/>
          <p:cNvSpPr/>
          <p:nvPr/>
        </p:nvSpPr>
        <p:spPr>
          <a:xfrm>
            <a:off x="1" y="-10047"/>
            <a:ext cx="12192000" cy="6858000"/>
          </a:xfrm>
          <a:prstGeom prst="rect">
            <a:avLst/>
          </a:prstGeom>
          <a:solidFill>
            <a:srgbClr val="017A87">
              <a:alpha val="3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0"/>
          <p:cNvSpPr/>
          <p:nvPr/>
        </p:nvSpPr>
        <p:spPr>
          <a:xfrm>
            <a:off x="2738112" y="2690510"/>
            <a:ext cx="6715776" cy="1632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0"/>
              <a:buFont typeface="Calibri"/>
              <a:buNone/>
            </a:pPr>
            <a:r>
              <a:rPr b="1" i="1" lang="en-ID" sz="8000" u="none" cap="none" strike="noStrik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Terima Kasih!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b="0" i="0" lang="en-ID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www.bps.go.id</a:t>
            </a:r>
            <a:endParaRPr b="0" i="0" sz="4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9" name="Google Shape;799;p10"/>
          <p:cNvGrpSpPr/>
          <p:nvPr/>
        </p:nvGrpSpPr>
        <p:grpSpPr>
          <a:xfrm rot="10800000">
            <a:off x="5657575" y="4603964"/>
            <a:ext cx="876850" cy="110431"/>
            <a:chOff x="7325756" y="6126083"/>
            <a:chExt cx="812214" cy="102290"/>
          </a:xfrm>
        </p:grpSpPr>
        <p:sp>
          <p:nvSpPr>
            <p:cNvPr id="800" name="Google Shape;800;p10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10"/>
          <p:cNvGrpSpPr/>
          <p:nvPr/>
        </p:nvGrpSpPr>
        <p:grpSpPr>
          <a:xfrm>
            <a:off x="54263" y="-10047"/>
            <a:ext cx="2652903" cy="908535"/>
            <a:chOff x="110825" y="8809"/>
            <a:chExt cx="3271581" cy="1116936"/>
          </a:xfrm>
        </p:grpSpPr>
        <p:pic>
          <p:nvPicPr>
            <p:cNvPr id="806" name="Google Shape;806;p10"/>
            <p:cNvPicPr preferRelativeResize="0"/>
            <p:nvPr/>
          </p:nvPicPr>
          <p:blipFill rotWithShape="1">
            <a:blip r:embed="rId4">
              <a:alphaModFix/>
            </a:blip>
            <a:srcRect b="0" l="0" r="71752" t="0"/>
            <a:stretch/>
          </p:blipFill>
          <p:spPr>
            <a:xfrm>
              <a:off x="110825" y="8809"/>
              <a:ext cx="924156" cy="1108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7" name="Google Shape;807;p10"/>
            <p:cNvPicPr preferRelativeResize="0"/>
            <p:nvPr/>
          </p:nvPicPr>
          <p:blipFill rotWithShape="1">
            <a:blip r:embed="rId5">
              <a:alphaModFix/>
            </a:blip>
            <a:srcRect b="0" l="28248" r="0" t="0"/>
            <a:stretch/>
          </p:blipFill>
          <p:spPr>
            <a:xfrm>
              <a:off x="1034981" y="17617"/>
              <a:ext cx="2347425" cy="11081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8" name="Google Shape;808;p10"/>
          <p:cNvGrpSpPr/>
          <p:nvPr/>
        </p:nvGrpSpPr>
        <p:grpSpPr>
          <a:xfrm>
            <a:off x="10297861" y="136115"/>
            <a:ext cx="1572274" cy="615000"/>
            <a:chOff x="9581313" y="136114"/>
            <a:chExt cx="2288821" cy="895281"/>
          </a:xfrm>
        </p:grpSpPr>
        <p:pic>
          <p:nvPicPr>
            <p:cNvPr id="809" name="Google Shape;809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581313" y="136114"/>
              <a:ext cx="559010" cy="8952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0" name="Google Shape;810;p10"/>
            <p:cNvGrpSpPr/>
            <p:nvPr/>
          </p:nvGrpSpPr>
          <p:grpSpPr>
            <a:xfrm>
              <a:off x="10415508" y="221656"/>
              <a:ext cx="1454626" cy="638282"/>
              <a:chOff x="-4715287" y="1030852"/>
              <a:chExt cx="3876908" cy="1701168"/>
            </a:xfrm>
          </p:grpSpPr>
          <p:pic>
            <p:nvPicPr>
              <p:cNvPr descr="Logo&#10;&#10;Description automatically generated with medium confidence" id="811" name="Google Shape;811;p10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53168" t="0"/>
              <a:stretch/>
            </p:blipFill>
            <p:spPr>
              <a:xfrm>
                <a:off x="-4715287" y="1031394"/>
                <a:ext cx="1807964" cy="17006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2" name="Google Shape;812;p10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-2892909" y="1030852"/>
                <a:ext cx="2054530" cy="17009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13" name="Google Shape;813;p10"/>
          <p:cNvSpPr/>
          <p:nvPr/>
        </p:nvSpPr>
        <p:spPr>
          <a:xfrm>
            <a:off x="0" y="6596390"/>
            <a:ext cx="319029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12696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ID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Foto oleh: Ir.  Andi Pranowo (BPS Kabupaten Blitar)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39672" y="-496336"/>
            <a:ext cx="2475896" cy="1750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/>
          <p:nvPr/>
        </p:nvSpPr>
        <p:spPr>
          <a:xfrm>
            <a:off x="0" y="0"/>
            <a:ext cx="202744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0" l="0" r="0" t="13252"/>
          <a:stretch/>
        </p:blipFill>
        <p:spPr>
          <a:xfrm>
            <a:off x="1645788" y="0"/>
            <a:ext cx="10551613" cy="686573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92A2"/>
              </a:gs>
              <a:gs pos="17000">
                <a:srgbClr val="0192A2"/>
              </a:gs>
              <a:gs pos="85000">
                <a:srgbClr val="0192A2">
                  <a:alpha val="20000"/>
                </a:srgbClr>
              </a:gs>
              <a:gs pos="100000">
                <a:srgbClr val="0192A2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8727" y="261241"/>
            <a:ext cx="1063818" cy="468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5482" y="146902"/>
            <a:ext cx="1063818" cy="58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63585" y="5768375"/>
            <a:ext cx="3552727" cy="120335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2"/>
          <p:cNvSpPr txBox="1"/>
          <p:nvPr/>
        </p:nvSpPr>
        <p:spPr>
          <a:xfrm>
            <a:off x="5401" y="6611814"/>
            <a:ext cx="1381965" cy="253916"/>
          </a:xfrm>
          <a:prstGeom prst="rect">
            <a:avLst/>
          </a:prstGeom>
          <a:solidFill>
            <a:schemeClr val="lt1">
              <a:alpha val="16862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1" lang="en-ID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 oleh </a:t>
            </a:r>
            <a:r>
              <a:rPr b="1" i="1" lang="en-ID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Humas BPS</a:t>
            </a:r>
            <a:endParaRPr b="0" i="1" sz="10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>
            <a:off x="701517" y="2009874"/>
            <a:ext cx="2454518" cy="98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4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Dashboard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 rotWithShape="1">
          <a:blip r:embed="rId7">
            <a:alphaModFix/>
          </a:blip>
          <a:srcRect b="33141" l="12496" r="10465" t="34114"/>
          <a:stretch/>
        </p:blipFill>
        <p:spPr>
          <a:xfrm>
            <a:off x="7497339" y="194742"/>
            <a:ext cx="1999920" cy="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722772" y="2803851"/>
            <a:ext cx="52411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3600" u="none" cap="none" strike="noStrike">
                <a:solidFill>
                  <a:srgbClr val="FFC93C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Monitoring</a:t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754724" y="1462531"/>
            <a:ext cx="876148" cy="854688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2"/>
          <p:cNvSpPr txBox="1"/>
          <p:nvPr/>
        </p:nvSpPr>
        <p:spPr>
          <a:xfrm>
            <a:off x="539105" y="1611486"/>
            <a:ext cx="1307388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3200" u="none" cap="none" strike="noStrike">
                <a:solidFill>
                  <a:srgbClr val="27496D"/>
                </a:solidFill>
                <a:latin typeface="Oswald SemiBold"/>
                <a:ea typeface="Oswald SemiBold"/>
                <a:cs typeface="Oswald SemiBold"/>
                <a:sym typeface="Oswald SemiBold"/>
              </a:rPr>
              <a:t>01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"/>
          <p:cNvSpPr/>
          <p:nvPr/>
        </p:nvSpPr>
        <p:spPr>
          <a:xfrm>
            <a:off x="-2334" y="197613"/>
            <a:ext cx="108000" cy="864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"/>
          <p:cNvSpPr/>
          <p:nvPr/>
        </p:nvSpPr>
        <p:spPr>
          <a:xfrm rot="5400000">
            <a:off x="10715" y="395613"/>
            <a:ext cx="864000" cy="468000"/>
          </a:xfrm>
          <a:prstGeom prst="round2SameRect">
            <a:avLst>
              <a:gd fmla="val 42253" name="adj1"/>
              <a:gd fmla="val 0" name="adj2"/>
            </a:avLst>
          </a:prstGeom>
          <a:solidFill>
            <a:srgbClr val="017A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843455" y="223695"/>
            <a:ext cx="9269536" cy="93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3200" u="none" cap="none" strike="noStrike">
                <a:solidFill>
                  <a:srgbClr val="017A87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KEBUTUHAN </a:t>
            </a:r>
            <a:r>
              <a:rPr b="0" i="0" lang="en-ID" sz="32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DASHBOARD</a:t>
            </a:r>
            <a:endParaRPr b="0" i="0" sz="32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41" name="Google Shape;2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159887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"/>
          <p:cNvSpPr/>
          <p:nvPr/>
        </p:nvSpPr>
        <p:spPr>
          <a:xfrm rot="-5400000">
            <a:off x="10360286" y="5027085"/>
            <a:ext cx="270000" cy="340093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FAB2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"/>
          <p:cNvSpPr txBox="1"/>
          <p:nvPr>
            <p:ph idx="12" type="sldNum"/>
          </p:nvPr>
        </p:nvSpPr>
        <p:spPr>
          <a:xfrm>
            <a:off x="1178493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b="1" i="0" lang="en-ID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2"/>
          <p:cNvGrpSpPr/>
          <p:nvPr/>
        </p:nvGrpSpPr>
        <p:grpSpPr>
          <a:xfrm rot="10800000">
            <a:off x="7803393" y="6670609"/>
            <a:ext cx="876850" cy="110431"/>
            <a:chOff x="7325756" y="6126083"/>
            <a:chExt cx="812214" cy="102290"/>
          </a:xfrm>
        </p:grpSpPr>
        <p:sp>
          <p:nvSpPr>
            <p:cNvPr id="245" name="Google Shape;245;p2"/>
            <p:cNvSpPr/>
            <p:nvPr/>
          </p:nvSpPr>
          <p:spPr>
            <a:xfrm>
              <a:off x="7325756" y="6126083"/>
              <a:ext cx="102290" cy="102290"/>
            </a:xfrm>
            <a:prstGeom prst="ellipse">
              <a:avLst/>
            </a:prstGeom>
            <a:solidFill>
              <a:srgbClr val="EFAB2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8035680" y="6126083"/>
              <a:ext cx="102290" cy="102290"/>
            </a:xfrm>
            <a:prstGeom prst="ellipse">
              <a:avLst/>
            </a:prstGeom>
            <a:solidFill>
              <a:srgbClr val="FAE4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503237" y="6126083"/>
              <a:ext cx="102290" cy="102290"/>
            </a:xfrm>
            <a:prstGeom prst="ellipse">
              <a:avLst/>
            </a:prstGeom>
            <a:solidFill>
              <a:srgbClr val="F1B8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680718" y="6126083"/>
              <a:ext cx="102290" cy="102290"/>
            </a:xfrm>
            <a:prstGeom prst="ellipse">
              <a:avLst/>
            </a:prstGeom>
            <a:solidFill>
              <a:srgbClr val="F4C56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858199" y="6126083"/>
              <a:ext cx="102290" cy="102290"/>
            </a:xfrm>
            <a:prstGeom prst="ellipse">
              <a:avLst/>
            </a:prstGeom>
            <a:solidFill>
              <a:srgbClr val="F7D5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99"/>
                <a:buFont typeface="Calibri"/>
                <a:buNone/>
              </a:pPr>
              <a:r>
                <a:t/>
              </a:r>
              <a:endParaRPr b="0" i="0" sz="179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2"/>
          <p:cNvSpPr/>
          <p:nvPr/>
        </p:nvSpPr>
        <p:spPr>
          <a:xfrm rot="5400000">
            <a:off x="408016" y="1123445"/>
            <a:ext cx="4637314" cy="5453346"/>
          </a:xfrm>
          <a:prstGeom prst="round2SameRect">
            <a:avLst>
              <a:gd fmla="val 19015" name="adj1"/>
              <a:gd fmla="val 0" name="adj2"/>
            </a:avLst>
          </a:prstGeom>
          <a:solidFill>
            <a:srgbClr val="EDEDE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"/>
          <p:cNvSpPr txBox="1"/>
          <p:nvPr/>
        </p:nvSpPr>
        <p:spPr>
          <a:xfrm>
            <a:off x="322983" y="3030054"/>
            <a:ext cx="4844667" cy="1569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ID" sz="2400" u="none" cap="none" strike="noStrike">
                <a:solidFill>
                  <a:srgbClr val="006633"/>
                </a:solidFill>
                <a:latin typeface="Arial Narrow"/>
                <a:ea typeface="Arial Narrow"/>
                <a:cs typeface="Arial Narrow"/>
                <a:sym typeface="Arial Narrow"/>
              </a:rPr>
              <a:t>Dashboard Registrasi Sosial Ekonomi 2022 berfungsi untuk monitoring kegiatan Regsosek  2022 dari rekrutmen hingga pengolahan. </a:t>
            </a:r>
            <a:endParaRPr/>
          </a:p>
        </p:txBody>
      </p:sp>
      <p:grpSp>
        <p:nvGrpSpPr>
          <p:cNvPr id="252" name="Google Shape;252;p2"/>
          <p:cNvGrpSpPr/>
          <p:nvPr/>
        </p:nvGrpSpPr>
        <p:grpSpPr>
          <a:xfrm>
            <a:off x="314984" y="2481894"/>
            <a:ext cx="449620" cy="356819"/>
            <a:chOff x="2925820" y="699061"/>
            <a:chExt cx="580047" cy="460326"/>
          </a:xfrm>
        </p:grpSpPr>
        <p:sp>
          <p:nvSpPr>
            <p:cNvPr id="253" name="Google Shape;253;p2"/>
            <p:cNvSpPr/>
            <p:nvPr/>
          </p:nvSpPr>
          <p:spPr>
            <a:xfrm>
              <a:off x="3273848" y="699061"/>
              <a:ext cx="232019" cy="460326"/>
            </a:xfrm>
            <a:custGeom>
              <a:rect b="b" l="l" r="r" t="t"/>
              <a:pathLst>
                <a:path extrusionOk="0" h="460326" w="232019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925820" y="699061"/>
              <a:ext cx="232019" cy="460326"/>
            </a:xfrm>
            <a:custGeom>
              <a:rect b="b" l="l" r="r" t="t"/>
              <a:pathLst>
                <a:path extrusionOk="0" h="460326" w="232019">
                  <a:moveTo>
                    <a:pt x="232019" y="460326"/>
                  </a:moveTo>
                  <a:lnTo>
                    <a:pt x="232019" y="228307"/>
                  </a:lnTo>
                  <a:lnTo>
                    <a:pt x="99652" y="228307"/>
                  </a:lnTo>
                  <a:cubicBezTo>
                    <a:pt x="101662" y="156637"/>
                    <a:pt x="160322" y="99571"/>
                    <a:pt x="232019" y="99536"/>
                  </a:cubicBezTo>
                  <a:lnTo>
                    <a:pt x="232019" y="0"/>
                  </a:lnTo>
                  <a:cubicBezTo>
                    <a:pt x="105315" y="-16"/>
                    <a:pt x="2028" y="101619"/>
                    <a:pt x="0" y="228307"/>
                  </a:cubicBezTo>
                  <a:lnTo>
                    <a:pt x="0" y="228307"/>
                  </a:lnTo>
                  <a:lnTo>
                    <a:pt x="0" y="460326"/>
                  </a:lnTo>
                  <a:close/>
                </a:path>
              </a:pathLst>
            </a:custGeom>
            <a:solidFill>
              <a:srgbClr val="0066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5" name="Google Shape;255;p2"/>
          <p:cNvCxnSpPr>
            <a:endCxn id="256" idx="3"/>
          </p:cNvCxnSpPr>
          <p:nvPr/>
        </p:nvCxnSpPr>
        <p:spPr>
          <a:xfrm>
            <a:off x="7160307" y="2657488"/>
            <a:ext cx="0" cy="36153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57" name="Google Shape;257;p2"/>
          <p:cNvSpPr/>
          <p:nvPr/>
        </p:nvSpPr>
        <p:spPr>
          <a:xfrm rot="-5400000">
            <a:off x="9054043" y="-817605"/>
            <a:ext cx="648000" cy="5627913"/>
          </a:xfrm>
          <a:prstGeom prst="round2SameRect">
            <a:avLst>
              <a:gd fmla="val 33738" name="adj1"/>
              <a:gd fmla="val 0" name="adj2"/>
            </a:avLst>
          </a:prstGeom>
          <a:solidFill>
            <a:srgbClr val="008D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7412307" y="1753268"/>
            <a:ext cx="4024382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ID" sz="24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Informasi dalam Dashboard</a:t>
            </a:r>
            <a:endParaRPr b="0" i="1" sz="24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9" name="Google Shape;259;p2"/>
          <p:cNvSpPr/>
          <p:nvPr/>
        </p:nvSpPr>
        <p:spPr>
          <a:xfrm>
            <a:off x="7571643" y="2634485"/>
            <a:ext cx="3273319" cy="473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6633"/>
                </a:solidFill>
                <a:latin typeface="Arial"/>
                <a:ea typeface="Arial"/>
                <a:cs typeface="Arial"/>
                <a:sym typeface="Arial"/>
              </a:rPr>
              <a:t>Pengelolaan Petugas</a:t>
            </a:r>
            <a:endParaRPr b="1" i="0" sz="2000" u="none" cap="none" strike="noStrike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7627729" y="3634048"/>
            <a:ext cx="3137107" cy="4739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6633"/>
                </a:solidFill>
                <a:latin typeface="Arial"/>
                <a:ea typeface="Arial"/>
                <a:cs typeface="Arial"/>
                <a:sym typeface="Arial"/>
              </a:rPr>
              <a:t>Verifikasi Keluarga</a:t>
            </a:r>
            <a:endParaRPr b="1" i="0" sz="2000" u="none" cap="none" strike="noStrike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"/>
          <p:cNvSpPr/>
          <p:nvPr/>
        </p:nvSpPr>
        <p:spPr>
          <a:xfrm>
            <a:off x="7639749" y="4653035"/>
            <a:ext cx="3137108" cy="37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6633"/>
                </a:solidFill>
                <a:latin typeface="Arial"/>
                <a:ea typeface="Arial"/>
                <a:cs typeface="Arial"/>
                <a:sym typeface="Arial"/>
              </a:rPr>
              <a:t>Pendataan</a:t>
            </a:r>
            <a:endParaRPr b="1" i="0" sz="2000" u="none" cap="none" strike="noStrike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"/>
          <p:cNvGrpSpPr/>
          <p:nvPr/>
        </p:nvGrpSpPr>
        <p:grpSpPr>
          <a:xfrm>
            <a:off x="3756602" y="4698562"/>
            <a:ext cx="1240835" cy="1255956"/>
            <a:chOff x="10440579" y="5005931"/>
            <a:chExt cx="1567441" cy="1586543"/>
          </a:xfrm>
        </p:grpSpPr>
        <p:grpSp>
          <p:nvGrpSpPr>
            <p:cNvPr id="263" name="Google Shape;263;p2"/>
            <p:cNvGrpSpPr/>
            <p:nvPr/>
          </p:nvGrpSpPr>
          <p:grpSpPr>
            <a:xfrm>
              <a:off x="10791218" y="5106151"/>
              <a:ext cx="1216802" cy="1486323"/>
              <a:chOff x="13669027" y="3300618"/>
              <a:chExt cx="2219648" cy="2711299"/>
            </a:xfrm>
          </p:grpSpPr>
          <p:sp>
            <p:nvSpPr>
              <p:cNvPr id="264" name="Google Shape;264;p2"/>
              <p:cNvSpPr/>
              <p:nvPr/>
            </p:nvSpPr>
            <p:spPr>
              <a:xfrm>
                <a:off x="13679980" y="3359966"/>
                <a:ext cx="2208695" cy="1342548"/>
              </a:xfrm>
              <a:custGeom>
                <a:rect b="b" l="l" r="r" t="t"/>
                <a:pathLst>
                  <a:path extrusionOk="0" h="1342548" w="2208695">
                    <a:moveTo>
                      <a:pt x="2096519" y="1342549"/>
                    </a:moveTo>
                    <a:lnTo>
                      <a:pt x="38167" y="1342549"/>
                    </a:lnTo>
                    <a:cubicBezTo>
                      <a:pt x="17126" y="1342587"/>
                      <a:pt x="38" y="1325556"/>
                      <a:pt x="0" y="1304515"/>
                    </a:cubicBezTo>
                    <a:cubicBezTo>
                      <a:pt x="0" y="1303763"/>
                      <a:pt x="19" y="1303011"/>
                      <a:pt x="67" y="1302258"/>
                    </a:cubicBezTo>
                    <a:lnTo>
                      <a:pt x="69599" y="40291"/>
                    </a:lnTo>
                    <a:cubicBezTo>
                      <a:pt x="71133" y="17821"/>
                      <a:pt x="89659" y="295"/>
                      <a:pt x="112176" y="0"/>
                    </a:cubicBezTo>
                    <a:lnTo>
                      <a:pt x="2170529" y="0"/>
                    </a:lnTo>
                    <a:cubicBezTo>
                      <a:pt x="2191569" y="-38"/>
                      <a:pt x="2208657" y="16993"/>
                      <a:pt x="2208695" y="38033"/>
                    </a:cubicBezTo>
                    <a:cubicBezTo>
                      <a:pt x="2208695" y="38786"/>
                      <a:pt x="2208676" y="39538"/>
                      <a:pt x="2208629" y="40291"/>
                    </a:cubicBezTo>
                    <a:lnTo>
                      <a:pt x="2139287" y="1302258"/>
                    </a:lnTo>
                    <a:cubicBezTo>
                      <a:pt x="2137839" y="1324842"/>
                      <a:pt x="2119151" y="1342444"/>
                      <a:pt x="2096519" y="1342549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14597066" y="3300618"/>
                <a:ext cx="438908" cy="273954"/>
              </a:xfrm>
              <a:custGeom>
                <a:rect b="b" l="l" r="r" t="t"/>
                <a:pathLst>
                  <a:path extrusionOk="0" h="273954" w="438908">
                    <a:moveTo>
                      <a:pt x="313516" y="273946"/>
                    </a:moveTo>
                    <a:lnTo>
                      <a:pt x="114538" y="273946"/>
                    </a:lnTo>
                    <a:cubicBezTo>
                      <a:pt x="52045" y="274708"/>
                      <a:pt x="771" y="224673"/>
                      <a:pt x="10" y="162180"/>
                    </a:cubicBezTo>
                    <a:cubicBezTo>
                      <a:pt x="-29" y="159265"/>
                      <a:pt x="48" y="156360"/>
                      <a:pt x="238" y="153455"/>
                    </a:cubicBezTo>
                    <a:lnTo>
                      <a:pt x="2238" y="116689"/>
                    </a:lnTo>
                    <a:cubicBezTo>
                      <a:pt x="6648" y="51623"/>
                      <a:pt x="60284" y="855"/>
                      <a:pt x="125492" y="7"/>
                    </a:cubicBezTo>
                    <a:lnTo>
                      <a:pt x="324374" y="7"/>
                    </a:lnTo>
                    <a:cubicBezTo>
                      <a:pt x="386915" y="-698"/>
                      <a:pt x="438188" y="49433"/>
                      <a:pt x="438902" y="111974"/>
                    </a:cubicBezTo>
                    <a:cubicBezTo>
                      <a:pt x="438931" y="114812"/>
                      <a:pt x="438855" y="117660"/>
                      <a:pt x="438674" y="120499"/>
                    </a:cubicBezTo>
                    <a:lnTo>
                      <a:pt x="436674" y="157265"/>
                    </a:lnTo>
                    <a:cubicBezTo>
                      <a:pt x="432178" y="222254"/>
                      <a:pt x="378647" y="272965"/>
                      <a:pt x="313516" y="273946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14852479" y="3328725"/>
                <a:ext cx="239267" cy="2683192"/>
              </a:xfrm>
              <a:custGeom>
                <a:rect b="b" l="l" r="r" t="t"/>
                <a:pathLst>
                  <a:path extrusionOk="0" h="2683192" w="239267">
                    <a:moveTo>
                      <a:pt x="239268" y="2683193"/>
                    </a:moveTo>
                    <a:lnTo>
                      <a:pt x="175546" y="2683193"/>
                    </a:lnTo>
                    <a:lnTo>
                      <a:pt x="0" y="0"/>
                    </a:lnTo>
                    <a:lnTo>
                      <a:pt x="63817" y="0"/>
                    </a:lnTo>
                    <a:lnTo>
                      <a:pt x="239268" y="268319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14613211" y="3328725"/>
                <a:ext cx="239267" cy="2683192"/>
              </a:xfrm>
              <a:custGeom>
                <a:rect b="b" l="l" r="r" t="t"/>
                <a:pathLst>
                  <a:path extrusionOk="0" h="2683192" w="239267">
                    <a:moveTo>
                      <a:pt x="0" y="2683193"/>
                    </a:moveTo>
                    <a:lnTo>
                      <a:pt x="63817" y="2683193"/>
                    </a:lnTo>
                    <a:lnTo>
                      <a:pt x="239268" y="0"/>
                    </a:lnTo>
                    <a:lnTo>
                      <a:pt x="175546" y="0"/>
                    </a:lnTo>
                    <a:lnTo>
                      <a:pt x="0" y="2683193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13669027" y="3359966"/>
                <a:ext cx="2208409" cy="1342548"/>
              </a:xfrm>
              <a:custGeom>
                <a:rect b="b" l="l" r="r" t="t"/>
                <a:pathLst>
                  <a:path extrusionOk="0" h="1342548" w="2208409">
                    <a:moveTo>
                      <a:pt x="2096519" y="1342549"/>
                    </a:moveTo>
                    <a:lnTo>
                      <a:pt x="38167" y="1342549"/>
                    </a:lnTo>
                    <a:cubicBezTo>
                      <a:pt x="17126" y="1342587"/>
                      <a:pt x="38" y="1325556"/>
                      <a:pt x="0" y="1304515"/>
                    </a:cubicBezTo>
                    <a:cubicBezTo>
                      <a:pt x="0" y="1303763"/>
                      <a:pt x="19" y="1303011"/>
                      <a:pt x="67" y="1302258"/>
                    </a:cubicBezTo>
                    <a:lnTo>
                      <a:pt x="69314" y="40291"/>
                    </a:lnTo>
                    <a:cubicBezTo>
                      <a:pt x="70847" y="17821"/>
                      <a:pt x="89373" y="295"/>
                      <a:pt x="111890" y="0"/>
                    </a:cubicBezTo>
                    <a:lnTo>
                      <a:pt x="2170243" y="0"/>
                    </a:lnTo>
                    <a:cubicBezTo>
                      <a:pt x="2191284" y="-38"/>
                      <a:pt x="2208371" y="16993"/>
                      <a:pt x="2208410" y="38033"/>
                    </a:cubicBezTo>
                    <a:cubicBezTo>
                      <a:pt x="2208410" y="38786"/>
                      <a:pt x="2208390" y="39538"/>
                      <a:pt x="2208343" y="40291"/>
                    </a:cubicBezTo>
                    <a:lnTo>
                      <a:pt x="2139001" y="1302258"/>
                    </a:lnTo>
                    <a:cubicBezTo>
                      <a:pt x="2137553" y="1324728"/>
                      <a:pt x="2119036" y="1342292"/>
                      <a:pt x="2096519" y="1342549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13709506" y="3398636"/>
                <a:ext cx="2128022" cy="1265209"/>
              </a:xfrm>
              <a:custGeom>
                <a:rect b="b" l="l" r="r" t="t"/>
                <a:pathLst>
                  <a:path extrusionOk="0" h="1265209" w="2128022">
                    <a:moveTo>
                      <a:pt x="30548" y="1265208"/>
                    </a:moveTo>
                    <a:cubicBezTo>
                      <a:pt x="13870" y="1265398"/>
                      <a:pt x="202" y="1252044"/>
                      <a:pt x="2" y="1235366"/>
                    </a:cubicBezTo>
                    <a:cubicBezTo>
                      <a:pt x="-8" y="1234585"/>
                      <a:pt x="21" y="1233794"/>
                      <a:pt x="69" y="1233013"/>
                    </a:cubicBezTo>
                    <a:lnTo>
                      <a:pt x="66077" y="32197"/>
                    </a:lnTo>
                    <a:cubicBezTo>
                      <a:pt x="67220" y="14251"/>
                      <a:pt x="82002" y="212"/>
                      <a:pt x="99986" y="2"/>
                    </a:cubicBezTo>
                    <a:lnTo>
                      <a:pt x="2097474" y="2"/>
                    </a:lnTo>
                    <a:cubicBezTo>
                      <a:pt x="2114152" y="-189"/>
                      <a:pt x="2127820" y="13166"/>
                      <a:pt x="2128020" y="29844"/>
                    </a:cubicBezTo>
                    <a:cubicBezTo>
                      <a:pt x="2128030" y="30625"/>
                      <a:pt x="2128001" y="31416"/>
                      <a:pt x="2127954" y="32197"/>
                    </a:cubicBezTo>
                    <a:lnTo>
                      <a:pt x="2061945" y="1233013"/>
                    </a:lnTo>
                    <a:cubicBezTo>
                      <a:pt x="2060802" y="1250997"/>
                      <a:pt x="2045962" y="1265046"/>
                      <a:pt x="2027941" y="1265208"/>
                    </a:cubicBezTo>
                    <a:close/>
                  </a:path>
                </a:pathLst>
              </a:custGeom>
              <a:solidFill>
                <a:srgbClr val="263238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13793104" y="3449501"/>
                <a:ext cx="1960166" cy="1163482"/>
              </a:xfrm>
              <a:custGeom>
                <a:rect b="b" l="l" r="r" t="t"/>
                <a:pathLst>
                  <a:path extrusionOk="0" h="1163482" w="1960166">
                    <a:moveTo>
                      <a:pt x="1956726" y="577882"/>
                    </a:moveTo>
                    <a:lnTo>
                      <a:pt x="1355222" y="577882"/>
                    </a:lnTo>
                    <a:cubicBezTo>
                      <a:pt x="1341077" y="578072"/>
                      <a:pt x="1329448" y="566757"/>
                      <a:pt x="1329257" y="552602"/>
                    </a:cubicBezTo>
                    <a:cubicBezTo>
                      <a:pt x="1329247" y="551917"/>
                      <a:pt x="1329266" y="551231"/>
                      <a:pt x="1329314" y="550545"/>
                    </a:cubicBezTo>
                    <a:lnTo>
                      <a:pt x="1359318" y="3905"/>
                    </a:lnTo>
                    <a:cubicBezTo>
                      <a:pt x="1359422" y="1857"/>
                      <a:pt x="1357851" y="114"/>
                      <a:pt x="1355803" y="0"/>
                    </a:cubicBezTo>
                    <a:cubicBezTo>
                      <a:pt x="1355765" y="0"/>
                      <a:pt x="1355736" y="0"/>
                      <a:pt x="1355698" y="0"/>
                    </a:cubicBezTo>
                    <a:cubicBezTo>
                      <a:pt x="1353527" y="48"/>
                      <a:pt x="1351755" y="1743"/>
                      <a:pt x="1351603" y="3905"/>
                    </a:cubicBezTo>
                    <a:lnTo>
                      <a:pt x="1321599" y="550545"/>
                    </a:lnTo>
                    <a:cubicBezTo>
                      <a:pt x="1320570" y="565671"/>
                      <a:pt x="1308178" y="577520"/>
                      <a:pt x="1293024" y="577882"/>
                    </a:cubicBezTo>
                    <a:lnTo>
                      <a:pt x="667993" y="577882"/>
                    </a:lnTo>
                    <a:cubicBezTo>
                      <a:pt x="653839" y="578072"/>
                      <a:pt x="642219" y="566757"/>
                      <a:pt x="642028" y="552602"/>
                    </a:cubicBezTo>
                    <a:cubicBezTo>
                      <a:pt x="642019" y="551917"/>
                      <a:pt x="642038" y="551231"/>
                      <a:pt x="642085" y="550545"/>
                    </a:cubicBezTo>
                    <a:lnTo>
                      <a:pt x="672089" y="3905"/>
                    </a:lnTo>
                    <a:cubicBezTo>
                      <a:pt x="672194" y="1857"/>
                      <a:pt x="670622" y="114"/>
                      <a:pt x="668574" y="0"/>
                    </a:cubicBezTo>
                    <a:cubicBezTo>
                      <a:pt x="668536" y="0"/>
                      <a:pt x="668508" y="0"/>
                      <a:pt x="668470" y="0"/>
                    </a:cubicBezTo>
                    <a:cubicBezTo>
                      <a:pt x="666298" y="48"/>
                      <a:pt x="664517" y="1743"/>
                      <a:pt x="664374" y="3905"/>
                    </a:cubicBezTo>
                    <a:lnTo>
                      <a:pt x="634370" y="550545"/>
                    </a:lnTo>
                    <a:cubicBezTo>
                      <a:pt x="633341" y="565671"/>
                      <a:pt x="620949" y="577520"/>
                      <a:pt x="605795" y="577882"/>
                    </a:cubicBezTo>
                    <a:lnTo>
                      <a:pt x="4101" y="577882"/>
                    </a:lnTo>
                    <a:cubicBezTo>
                      <a:pt x="1910" y="577882"/>
                      <a:pt x="110" y="579596"/>
                      <a:pt x="5" y="581787"/>
                    </a:cubicBezTo>
                    <a:cubicBezTo>
                      <a:pt x="-100" y="583787"/>
                      <a:pt x="1434" y="585483"/>
                      <a:pt x="3424" y="585588"/>
                    </a:cubicBezTo>
                    <a:cubicBezTo>
                      <a:pt x="3491" y="585597"/>
                      <a:pt x="3558" y="585597"/>
                      <a:pt x="3624" y="585597"/>
                    </a:cubicBezTo>
                    <a:lnTo>
                      <a:pt x="604843" y="585597"/>
                    </a:lnTo>
                    <a:cubicBezTo>
                      <a:pt x="619044" y="585464"/>
                      <a:pt x="630674" y="596865"/>
                      <a:pt x="630808" y="611067"/>
                    </a:cubicBezTo>
                    <a:cubicBezTo>
                      <a:pt x="630817" y="611724"/>
                      <a:pt x="630798" y="612372"/>
                      <a:pt x="630750" y="613029"/>
                    </a:cubicBezTo>
                    <a:lnTo>
                      <a:pt x="600747" y="1159574"/>
                    </a:lnTo>
                    <a:cubicBezTo>
                      <a:pt x="600537" y="1161507"/>
                      <a:pt x="601928" y="1163250"/>
                      <a:pt x="603871" y="1163460"/>
                    </a:cubicBezTo>
                    <a:cubicBezTo>
                      <a:pt x="604033" y="1163479"/>
                      <a:pt x="604204" y="1163488"/>
                      <a:pt x="604366" y="1163479"/>
                    </a:cubicBezTo>
                    <a:cubicBezTo>
                      <a:pt x="606538" y="1163431"/>
                      <a:pt x="608319" y="1161736"/>
                      <a:pt x="608462" y="1159574"/>
                    </a:cubicBezTo>
                    <a:lnTo>
                      <a:pt x="638466" y="613029"/>
                    </a:lnTo>
                    <a:cubicBezTo>
                      <a:pt x="639409" y="597846"/>
                      <a:pt x="651829" y="585911"/>
                      <a:pt x="667041" y="585597"/>
                    </a:cubicBezTo>
                    <a:lnTo>
                      <a:pt x="1291786" y="585597"/>
                    </a:lnTo>
                    <a:cubicBezTo>
                      <a:pt x="1305978" y="584987"/>
                      <a:pt x="1317979" y="595998"/>
                      <a:pt x="1318589" y="610181"/>
                    </a:cubicBezTo>
                    <a:cubicBezTo>
                      <a:pt x="1318627" y="611134"/>
                      <a:pt x="1318617" y="612086"/>
                      <a:pt x="1318551" y="613029"/>
                    </a:cubicBezTo>
                    <a:lnTo>
                      <a:pt x="1288547" y="1159574"/>
                    </a:lnTo>
                    <a:cubicBezTo>
                      <a:pt x="1288338" y="1161507"/>
                      <a:pt x="1289728" y="1163250"/>
                      <a:pt x="1291671" y="1163460"/>
                    </a:cubicBezTo>
                    <a:cubicBezTo>
                      <a:pt x="1291833" y="1163479"/>
                      <a:pt x="1292005" y="1163488"/>
                      <a:pt x="1292167" y="1163479"/>
                    </a:cubicBezTo>
                    <a:cubicBezTo>
                      <a:pt x="1294338" y="1163431"/>
                      <a:pt x="1296119" y="1161736"/>
                      <a:pt x="1296262" y="1159574"/>
                    </a:cubicBezTo>
                    <a:lnTo>
                      <a:pt x="1326266" y="613029"/>
                    </a:lnTo>
                    <a:cubicBezTo>
                      <a:pt x="1327209" y="597846"/>
                      <a:pt x="1339630" y="585911"/>
                      <a:pt x="1354841" y="585597"/>
                    </a:cubicBezTo>
                    <a:lnTo>
                      <a:pt x="1956059" y="585597"/>
                    </a:lnTo>
                    <a:cubicBezTo>
                      <a:pt x="1958193" y="585559"/>
                      <a:pt x="1959964" y="583911"/>
                      <a:pt x="1960155" y="581787"/>
                    </a:cubicBezTo>
                    <a:cubicBezTo>
                      <a:pt x="1960317" y="579796"/>
                      <a:pt x="1958831" y="578053"/>
                      <a:pt x="1956840" y="577891"/>
                    </a:cubicBezTo>
                    <a:cubicBezTo>
                      <a:pt x="1956802" y="577882"/>
                      <a:pt x="1956764" y="577882"/>
                      <a:pt x="1956726" y="577882"/>
                    </a:cubicBezTo>
                    <a:close/>
                  </a:path>
                </a:pathLst>
              </a:custGeom>
              <a:solidFill>
                <a:srgbClr val="FFFFFF">
                  <a:alpha val="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14514246" y="3548562"/>
                <a:ext cx="254984" cy="252126"/>
              </a:xfrm>
              <a:custGeom>
                <a:rect b="b" l="l" r="r" t="t"/>
                <a:pathLst>
                  <a:path extrusionOk="0" h="252126" w="254984">
                    <a:moveTo>
                      <a:pt x="254984" y="0"/>
                    </a:moveTo>
                    <a:lnTo>
                      <a:pt x="13525" y="0"/>
                    </a:lnTo>
                    <a:lnTo>
                      <a:pt x="0" y="245650"/>
                    </a:lnTo>
                    <a:lnTo>
                      <a:pt x="241173" y="252127"/>
                    </a:lnTo>
                    <a:lnTo>
                      <a:pt x="254984" y="0"/>
                    </a:lnTo>
                    <a:close/>
                  </a:path>
                </a:pathLst>
              </a:custGeom>
              <a:solidFill>
                <a:srgbClr val="263238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14500721" y="3527702"/>
                <a:ext cx="268986" cy="262413"/>
              </a:xfrm>
              <a:custGeom>
                <a:rect b="b" l="l" r="r" t="t"/>
                <a:pathLst>
                  <a:path extrusionOk="0" h="262413" w="268986">
                    <a:moveTo>
                      <a:pt x="242411" y="262414"/>
                    </a:moveTo>
                    <a:lnTo>
                      <a:pt x="0" y="250603"/>
                    </a:lnTo>
                    <a:cubicBezTo>
                      <a:pt x="13354" y="167640"/>
                      <a:pt x="21784" y="83963"/>
                      <a:pt x="25241" y="0"/>
                    </a:cubicBezTo>
                    <a:lnTo>
                      <a:pt x="268986" y="11811"/>
                    </a:lnTo>
                    <a:cubicBezTo>
                      <a:pt x="265081" y="95793"/>
                      <a:pt x="256203" y="179480"/>
                      <a:pt x="242411" y="26241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>
                <a:off x="14818570" y="3712677"/>
                <a:ext cx="247268" cy="263270"/>
              </a:xfrm>
              <a:custGeom>
                <a:rect b="b" l="l" r="r" t="t"/>
                <a:pathLst>
                  <a:path extrusionOk="0" h="263270" w="247268">
                    <a:moveTo>
                      <a:pt x="241840" y="0"/>
                    </a:moveTo>
                    <a:lnTo>
                      <a:pt x="0" y="18479"/>
                    </a:lnTo>
                    <a:lnTo>
                      <a:pt x="5334" y="263271"/>
                    </a:lnTo>
                    <a:lnTo>
                      <a:pt x="247269" y="251270"/>
                    </a:lnTo>
                    <a:lnTo>
                      <a:pt x="241840" y="0"/>
                    </a:lnTo>
                    <a:close/>
                  </a:path>
                </a:pathLst>
              </a:custGeom>
              <a:solidFill>
                <a:srgbClr val="263238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>
                <a:off x="14809045" y="3703533"/>
                <a:ext cx="252027" cy="257651"/>
              </a:xfrm>
              <a:custGeom>
                <a:rect b="b" l="l" r="r" t="t"/>
                <a:pathLst>
                  <a:path extrusionOk="0" h="257651" w="252027">
                    <a:moveTo>
                      <a:pt x="243649" y="250888"/>
                    </a:moveTo>
                    <a:lnTo>
                      <a:pt x="0" y="257651"/>
                    </a:lnTo>
                    <a:cubicBezTo>
                      <a:pt x="7020" y="174279"/>
                      <a:pt x="9049" y="90564"/>
                      <a:pt x="6096" y="6953"/>
                    </a:cubicBezTo>
                    <a:lnTo>
                      <a:pt x="251079" y="0"/>
                    </a:lnTo>
                    <a:cubicBezTo>
                      <a:pt x="253594" y="83706"/>
                      <a:pt x="251107" y="167478"/>
                      <a:pt x="243649" y="250888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13868356" y="4142350"/>
                <a:ext cx="485870" cy="423957"/>
              </a:xfrm>
              <a:custGeom>
                <a:rect b="b" l="l" r="r" t="t"/>
                <a:pathLst>
                  <a:path extrusionOk="0" h="423957" w="485870">
                    <a:moveTo>
                      <a:pt x="485870" y="16954"/>
                    </a:moveTo>
                    <a:lnTo>
                      <a:pt x="40100" y="0"/>
                    </a:lnTo>
                    <a:lnTo>
                      <a:pt x="0" y="396526"/>
                    </a:lnTo>
                    <a:lnTo>
                      <a:pt x="444817" y="423958"/>
                    </a:lnTo>
                    <a:lnTo>
                      <a:pt x="485870" y="16954"/>
                    </a:lnTo>
                    <a:close/>
                  </a:path>
                </a:pathLst>
              </a:custGeom>
              <a:solidFill>
                <a:srgbClr val="263238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13844830" y="4108250"/>
                <a:ext cx="510730" cy="440150"/>
              </a:xfrm>
              <a:custGeom>
                <a:rect b="b" l="l" r="r" t="t"/>
                <a:pathLst>
                  <a:path extrusionOk="0" h="440150" w="510730">
                    <a:moveTo>
                      <a:pt x="446151" y="440150"/>
                    </a:moveTo>
                    <a:lnTo>
                      <a:pt x="0" y="403860"/>
                    </a:lnTo>
                    <a:cubicBezTo>
                      <a:pt x="29651" y="270777"/>
                      <a:pt x="50340" y="135855"/>
                      <a:pt x="61913" y="0"/>
                    </a:cubicBezTo>
                    <a:lnTo>
                      <a:pt x="510730" y="36195"/>
                    </a:lnTo>
                    <a:cubicBezTo>
                      <a:pt x="498348" y="172155"/>
                      <a:pt x="476774" y="307115"/>
                      <a:pt x="446151" y="440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7" name="Google Shape;277;p2"/>
              <p:cNvGrpSpPr/>
              <p:nvPr/>
            </p:nvGrpSpPr>
            <p:grpSpPr>
              <a:xfrm>
                <a:off x="13853545" y="3553800"/>
                <a:ext cx="511103" cy="379095"/>
                <a:chOff x="13853545" y="3553800"/>
                <a:chExt cx="511103" cy="379095"/>
              </a:xfrm>
            </p:grpSpPr>
            <p:sp>
              <p:nvSpPr>
                <p:cNvPr id="278" name="Google Shape;278;p2"/>
                <p:cNvSpPr/>
                <p:nvPr/>
              </p:nvSpPr>
              <p:spPr>
                <a:xfrm>
                  <a:off x="13871554" y="3553895"/>
                  <a:ext cx="50380" cy="50197"/>
                </a:xfrm>
                <a:custGeom>
                  <a:rect b="b" l="l" r="r" t="t"/>
                  <a:pathLst>
                    <a:path extrusionOk="0" h="50197" w="50380">
                      <a:moveTo>
                        <a:pt x="23853" y="50197"/>
                      </a:moveTo>
                      <a:lnTo>
                        <a:pt x="23853" y="50197"/>
                      </a:lnTo>
                      <a:cubicBezTo>
                        <a:pt x="10756" y="50273"/>
                        <a:pt x="79" y="39720"/>
                        <a:pt x="2" y="26623"/>
                      </a:cubicBezTo>
                      <a:cubicBezTo>
                        <a:pt x="-7" y="26099"/>
                        <a:pt x="12" y="25575"/>
                        <a:pt x="41" y="25051"/>
                      </a:cubicBezTo>
                      <a:lnTo>
                        <a:pt x="41" y="25051"/>
                      </a:lnTo>
                      <a:cubicBezTo>
                        <a:pt x="1079" y="11078"/>
                        <a:pt x="12604" y="210"/>
                        <a:pt x="26615" y="0"/>
                      </a:cubicBezTo>
                      <a:lnTo>
                        <a:pt x="26615" y="0"/>
                      </a:lnTo>
                      <a:cubicBezTo>
                        <a:pt x="39665" y="-76"/>
                        <a:pt x="50304" y="10430"/>
                        <a:pt x="50380" y="23480"/>
                      </a:cubicBezTo>
                      <a:cubicBezTo>
                        <a:pt x="50380" y="24032"/>
                        <a:pt x="50371" y="24594"/>
                        <a:pt x="50333" y="25146"/>
                      </a:cubicBezTo>
                      <a:lnTo>
                        <a:pt x="50333" y="25146"/>
                      </a:lnTo>
                      <a:cubicBezTo>
                        <a:pt x="49342" y="39100"/>
                        <a:pt x="37845" y="49988"/>
                        <a:pt x="23853" y="501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13956224" y="3553800"/>
                  <a:ext cx="360133" cy="50292"/>
                </a:xfrm>
                <a:custGeom>
                  <a:rect b="b" l="l" r="r" t="t"/>
                  <a:pathLst>
                    <a:path extrusionOk="0" h="50292" w="360133">
                      <a:moveTo>
                        <a:pt x="333042" y="50292"/>
                      </a:moveTo>
                      <a:lnTo>
                        <a:pt x="23765" y="50292"/>
                      </a:lnTo>
                      <a:cubicBezTo>
                        <a:pt x="10716" y="50369"/>
                        <a:pt x="76" y="39863"/>
                        <a:pt x="0" y="26813"/>
                      </a:cubicBezTo>
                      <a:cubicBezTo>
                        <a:pt x="0" y="26261"/>
                        <a:pt x="9" y="25699"/>
                        <a:pt x="48" y="25146"/>
                      </a:cubicBezTo>
                      <a:lnTo>
                        <a:pt x="48" y="25146"/>
                      </a:lnTo>
                      <a:cubicBezTo>
                        <a:pt x="943" y="11135"/>
                        <a:pt x="12487" y="172"/>
                        <a:pt x="26527" y="0"/>
                      </a:cubicBezTo>
                      <a:lnTo>
                        <a:pt x="336280" y="0"/>
                      </a:lnTo>
                      <a:cubicBezTo>
                        <a:pt x="349377" y="-76"/>
                        <a:pt x="360054" y="10478"/>
                        <a:pt x="360131" y="23575"/>
                      </a:cubicBezTo>
                      <a:cubicBezTo>
                        <a:pt x="360140" y="24099"/>
                        <a:pt x="360121" y="24622"/>
                        <a:pt x="360093" y="25146"/>
                      </a:cubicBezTo>
                      <a:lnTo>
                        <a:pt x="360093" y="25146"/>
                      </a:lnTo>
                      <a:cubicBezTo>
                        <a:pt x="359092" y="39339"/>
                        <a:pt x="347272" y="50330"/>
                        <a:pt x="333042" y="50292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13865544" y="3663433"/>
                  <a:ext cx="50675" cy="50293"/>
                </a:xfrm>
                <a:custGeom>
                  <a:rect b="b" l="l" r="r" t="t"/>
                  <a:pathLst>
                    <a:path extrusionOk="0" h="50293" w="50675">
                      <a:moveTo>
                        <a:pt x="23862" y="50292"/>
                      </a:moveTo>
                      <a:lnTo>
                        <a:pt x="23862" y="50292"/>
                      </a:lnTo>
                      <a:cubicBezTo>
                        <a:pt x="10813" y="50426"/>
                        <a:pt x="136" y="39958"/>
                        <a:pt x="2" y="26909"/>
                      </a:cubicBezTo>
                      <a:cubicBezTo>
                        <a:pt x="-7" y="26318"/>
                        <a:pt x="12" y="25737"/>
                        <a:pt x="50" y="25146"/>
                      </a:cubicBezTo>
                      <a:lnTo>
                        <a:pt x="50" y="25146"/>
                      </a:lnTo>
                      <a:cubicBezTo>
                        <a:pt x="1003" y="11011"/>
                        <a:pt x="12737" y="19"/>
                        <a:pt x="26911" y="0"/>
                      </a:cubicBezTo>
                      <a:lnTo>
                        <a:pt x="26911" y="0"/>
                      </a:lnTo>
                      <a:cubicBezTo>
                        <a:pt x="39960" y="-76"/>
                        <a:pt x="50599" y="10430"/>
                        <a:pt x="50675" y="23480"/>
                      </a:cubicBezTo>
                      <a:cubicBezTo>
                        <a:pt x="50675" y="24032"/>
                        <a:pt x="50666" y="24594"/>
                        <a:pt x="50628" y="25146"/>
                      </a:cubicBezTo>
                      <a:lnTo>
                        <a:pt x="50628" y="25146"/>
                      </a:lnTo>
                      <a:cubicBezTo>
                        <a:pt x="49675" y="39253"/>
                        <a:pt x="37998" y="50226"/>
                        <a:pt x="23862" y="5029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3950135" y="3663433"/>
                  <a:ext cx="414513" cy="50292"/>
                </a:xfrm>
                <a:custGeom>
                  <a:rect b="b" l="l" r="r" t="t"/>
                  <a:pathLst>
                    <a:path extrusionOk="0" h="50292" w="414513">
                      <a:moveTo>
                        <a:pt x="387899" y="50292"/>
                      </a:moveTo>
                      <a:lnTo>
                        <a:pt x="23853" y="50292"/>
                      </a:lnTo>
                      <a:cubicBezTo>
                        <a:pt x="10756" y="50369"/>
                        <a:pt x="79" y="39815"/>
                        <a:pt x="2" y="26718"/>
                      </a:cubicBezTo>
                      <a:cubicBezTo>
                        <a:pt x="-7" y="26194"/>
                        <a:pt x="12" y="25670"/>
                        <a:pt x="41" y="25146"/>
                      </a:cubicBezTo>
                      <a:lnTo>
                        <a:pt x="41" y="25146"/>
                      </a:lnTo>
                      <a:cubicBezTo>
                        <a:pt x="1031" y="11135"/>
                        <a:pt x="12576" y="210"/>
                        <a:pt x="26615" y="0"/>
                      </a:cubicBezTo>
                      <a:lnTo>
                        <a:pt x="390661" y="0"/>
                      </a:lnTo>
                      <a:cubicBezTo>
                        <a:pt x="403758" y="-76"/>
                        <a:pt x="414435" y="10478"/>
                        <a:pt x="414512" y="23575"/>
                      </a:cubicBezTo>
                      <a:cubicBezTo>
                        <a:pt x="414521" y="24099"/>
                        <a:pt x="414502" y="24623"/>
                        <a:pt x="414473" y="25146"/>
                      </a:cubicBezTo>
                      <a:lnTo>
                        <a:pt x="414473" y="25146"/>
                      </a:lnTo>
                      <a:cubicBezTo>
                        <a:pt x="413483" y="39158"/>
                        <a:pt x="401938" y="50083"/>
                        <a:pt x="387899" y="50292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3859162" y="3773064"/>
                  <a:ext cx="50392" cy="50199"/>
                </a:xfrm>
                <a:custGeom>
                  <a:rect b="b" l="l" r="r" t="t"/>
                  <a:pathLst>
                    <a:path extrusionOk="0" h="50199" w="50392">
                      <a:moveTo>
                        <a:pt x="23767" y="50198"/>
                      </a:moveTo>
                      <a:lnTo>
                        <a:pt x="23767" y="50198"/>
                      </a:lnTo>
                      <a:cubicBezTo>
                        <a:pt x="10775" y="50331"/>
                        <a:pt x="136" y="39902"/>
                        <a:pt x="2" y="26910"/>
                      </a:cubicBezTo>
                      <a:cubicBezTo>
                        <a:pt x="-7" y="26328"/>
                        <a:pt x="12" y="25738"/>
                        <a:pt x="50" y="25147"/>
                      </a:cubicBezTo>
                      <a:lnTo>
                        <a:pt x="50" y="25147"/>
                      </a:lnTo>
                      <a:cubicBezTo>
                        <a:pt x="945" y="11136"/>
                        <a:pt x="12490" y="173"/>
                        <a:pt x="26529" y="1"/>
                      </a:cubicBezTo>
                      <a:lnTo>
                        <a:pt x="26529" y="1"/>
                      </a:lnTo>
                      <a:cubicBezTo>
                        <a:pt x="39579" y="-132"/>
                        <a:pt x="50256" y="10336"/>
                        <a:pt x="50390" y="23385"/>
                      </a:cubicBezTo>
                      <a:cubicBezTo>
                        <a:pt x="50399" y="23976"/>
                        <a:pt x="50380" y="24557"/>
                        <a:pt x="50342" y="25147"/>
                      </a:cubicBezTo>
                      <a:lnTo>
                        <a:pt x="50342" y="25147"/>
                      </a:lnTo>
                      <a:cubicBezTo>
                        <a:pt x="49351" y="39140"/>
                        <a:pt x="37798" y="50036"/>
                        <a:pt x="23767" y="5019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13944125" y="3773064"/>
                  <a:ext cx="227564" cy="50199"/>
                </a:xfrm>
                <a:custGeom>
                  <a:rect b="b" l="l" r="r" t="t"/>
                  <a:pathLst>
                    <a:path extrusionOk="0" h="50199" w="227564">
                      <a:moveTo>
                        <a:pt x="201028" y="50198"/>
                      </a:moveTo>
                      <a:lnTo>
                        <a:pt x="23767" y="50198"/>
                      </a:lnTo>
                      <a:cubicBezTo>
                        <a:pt x="10775" y="50331"/>
                        <a:pt x="136" y="39902"/>
                        <a:pt x="2" y="26910"/>
                      </a:cubicBezTo>
                      <a:cubicBezTo>
                        <a:pt x="-7" y="26328"/>
                        <a:pt x="12" y="25738"/>
                        <a:pt x="50" y="25147"/>
                      </a:cubicBezTo>
                      <a:lnTo>
                        <a:pt x="50" y="25147"/>
                      </a:lnTo>
                      <a:cubicBezTo>
                        <a:pt x="945" y="11136"/>
                        <a:pt x="12490" y="173"/>
                        <a:pt x="26530" y="1"/>
                      </a:cubicBezTo>
                      <a:lnTo>
                        <a:pt x="203790" y="1"/>
                      </a:lnTo>
                      <a:cubicBezTo>
                        <a:pt x="216782" y="-132"/>
                        <a:pt x="227421" y="10288"/>
                        <a:pt x="227564" y="23280"/>
                      </a:cubicBezTo>
                      <a:cubicBezTo>
                        <a:pt x="227564" y="23900"/>
                        <a:pt x="227555" y="24528"/>
                        <a:pt x="227507" y="25147"/>
                      </a:cubicBezTo>
                      <a:lnTo>
                        <a:pt x="227507" y="25147"/>
                      </a:lnTo>
                      <a:cubicBezTo>
                        <a:pt x="226564" y="39121"/>
                        <a:pt x="215039" y="50027"/>
                        <a:pt x="201028" y="50198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14108243" y="3882603"/>
                  <a:ext cx="227552" cy="50292"/>
                </a:xfrm>
                <a:custGeom>
                  <a:rect b="b" l="l" r="r" t="t"/>
                  <a:pathLst>
                    <a:path extrusionOk="0" h="50292" w="227552">
                      <a:moveTo>
                        <a:pt x="201025" y="50292"/>
                      </a:moveTo>
                      <a:lnTo>
                        <a:pt x="23765" y="50292"/>
                      </a:lnTo>
                      <a:cubicBezTo>
                        <a:pt x="10716" y="50369"/>
                        <a:pt x="76" y="39863"/>
                        <a:pt x="0" y="26813"/>
                      </a:cubicBezTo>
                      <a:cubicBezTo>
                        <a:pt x="0" y="26261"/>
                        <a:pt x="10" y="25699"/>
                        <a:pt x="48" y="25146"/>
                      </a:cubicBezTo>
                      <a:lnTo>
                        <a:pt x="48" y="25146"/>
                      </a:lnTo>
                      <a:cubicBezTo>
                        <a:pt x="991" y="11154"/>
                        <a:pt x="12506" y="220"/>
                        <a:pt x="26527" y="0"/>
                      </a:cubicBezTo>
                      <a:lnTo>
                        <a:pt x="203787" y="0"/>
                      </a:lnTo>
                      <a:cubicBezTo>
                        <a:pt x="216837" y="-76"/>
                        <a:pt x="227476" y="10430"/>
                        <a:pt x="227552" y="23480"/>
                      </a:cubicBezTo>
                      <a:cubicBezTo>
                        <a:pt x="227552" y="24032"/>
                        <a:pt x="227543" y="24594"/>
                        <a:pt x="227505" y="25146"/>
                      </a:cubicBezTo>
                      <a:lnTo>
                        <a:pt x="227505" y="25146"/>
                      </a:lnTo>
                      <a:cubicBezTo>
                        <a:pt x="226562" y="39139"/>
                        <a:pt x="215046" y="50073"/>
                        <a:pt x="201025" y="50292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13853545" y="3882603"/>
                  <a:ext cx="50292" cy="50292"/>
                </a:xfrm>
                <a:custGeom>
                  <a:rect b="b" l="l" r="r" t="t"/>
                  <a:pathLst>
                    <a:path extrusionOk="0" h="50292" w="50292">
                      <a:moveTo>
                        <a:pt x="23765" y="50292"/>
                      </a:moveTo>
                      <a:lnTo>
                        <a:pt x="23765" y="50292"/>
                      </a:lnTo>
                      <a:cubicBezTo>
                        <a:pt x="10716" y="50369"/>
                        <a:pt x="76" y="39863"/>
                        <a:pt x="0" y="26813"/>
                      </a:cubicBezTo>
                      <a:cubicBezTo>
                        <a:pt x="0" y="26261"/>
                        <a:pt x="10" y="25699"/>
                        <a:pt x="48" y="25146"/>
                      </a:cubicBezTo>
                      <a:lnTo>
                        <a:pt x="48" y="25146"/>
                      </a:lnTo>
                      <a:cubicBezTo>
                        <a:pt x="991" y="11154"/>
                        <a:pt x="12506" y="220"/>
                        <a:pt x="26527" y="0"/>
                      </a:cubicBezTo>
                      <a:lnTo>
                        <a:pt x="26527" y="0"/>
                      </a:lnTo>
                      <a:cubicBezTo>
                        <a:pt x="39577" y="-76"/>
                        <a:pt x="50216" y="10430"/>
                        <a:pt x="50292" y="23480"/>
                      </a:cubicBezTo>
                      <a:cubicBezTo>
                        <a:pt x="50292" y="24032"/>
                        <a:pt x="50283" y="24594"/>
                        <a:pt x="50244" y="25146"/>
                      </a:cubicBezTo>
                      <a:lnTo>
                        <a:pt x="50244" y="25146"/>
                      </a:lnTo>
                      <a:cubicBezTo>
                        <a:pt x="49301" y="39139"/>
                        <a:pt x="37786" y="50073"/>
                        <a:pt x="23765" y="5029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13938127" y="3882602"/>
                  <a:ext cx="132209" cy="50293"/>
                </a:xfrm>
                <a:custGeom>
                  <a:rect b="b" l="l" r="r" t="t"/>
                  <a:pathLst>
                    <a:path extrusionOk="0" h="50293" w="132209">
                      <a:moveTo>
                        <a:pt x="105585" y="50293"/>
                      </a:moveTo>
                      <a:lnTo>
                        <a:pt x="23765" y="50293"/>
                      </a:lnTo>
                      <a:cubicBezTo>
                        <a:pt x="10716" y="50370"/>
                        <a:pt x="76" y="39864"/>
                        <a:pt x="0" y="26814"/>
                      </a:cubicBezTo>
                      <a:cubicBezTo>
                        <a:pt x="0" y="26262"/>
                        <a:pt x="10" y="25700"/>
                        <a:pt x="48" y="25147"/>
                      </a:cubicBezTo>
                      <a:lnTo>
                        <a:pt x="48" y="25147"/>
                      </a:lnTo>
                      <a:cubicBezTo>
                        <a:pt x="991" y="11155"/>
                        <a:pt x="12506" y="220"/>
                        <a:pt x="26527" y="1"/>
                      </a:cubicBezTo>
                      <a:lnTo>
                        <a:pt x="108347" y="1"/>
                      </a:lnTo>
                      <a:cubicBezTo>
                        <a:pt x="121396" y="-132"/>
                        <a:pt x="132074" y="10336"/>
                        <a:pt x="132207" y="23385"/>
                      </a:cubicBezTo>
                      <a:cubicBezTo>
                        <a:pt x="132217" y="23976"/>
                        <a:pt x="132197" y="24557"/>
                        <a:pt x="132159" y="25147"/>
                      </a:cubicBezTo>
                      <a:lnTo>
                        <a:pt x="132159" y="25147"/>
                      </a:lnTo>
                      <a:cubicBezTo>
                        <a:pt x="131216" y="39178"/>
                        <a:pt x="119644" y="50122"/>
                        <a:pt x="105585" y="50293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87" name="Google Shape;287;p2"/>
              <p:cNvSpPr/>
              <p:nvPr/>
            </p:nvSpPr>
            <p:spPr>
              <a:xfrm>
                <a:off x="14509865" y="4259031"/>
                <a:ext cx="136398" cy="300132"/>
              </a:xfrm>
              <a:custGeom>
                <a:rect b="b" l="l" r="r" t="t"/>
                <a:pathLst>
                  <a:path extrusionOk="0" h="300132" w="136398">
                    <a:moveTo>
                      <a:pt x="136398" y="0"/>
                    </a:moveTo>
                    <a:lnTo>
                      <a:pt x="16478" y="0"/>
                    </a:lnTo>
                    <a:lnTo>
                      <a:pt x="0" y="300133"/>
                    </a:lnTo>
                    <a:lnTo>
                      <a:pt x="119920" y="300133"/>
                    </a:lnTo>
                    <a:lnTo>
                      <a:pt x="136398" y="0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14695221" y="4320944"/>
                <a:ext cx="133064" cy="238220"/>
              </a:xfrm>
              <a:custGeom>
                <a:rect b="b" l="l" r="r" t="t"/>
                <a:pathLst>
                  <a:path extrusionOk="0" h="238220" w="133064">
                    <a:moveTo>
                      <a:pt x="133064" y="0"/>
                    </a:moveTo>
                    <a:lnTo>
                      <a:pt x="13049" y="0"/>
                    </a:lnTo>
                    <a:lnTo>
                      <a:pt x="0" y="238220"/>
                    </a:lnTo>
                    <a:lnTo>
                      <a:pt x="119920" y="238220"/>
                    </a:lnTo>
                    <a:lnTo>
                      <a:pt x="133064" y="0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14880578" y="4161114"/>
                <a:ext cx="141732" cy="398049"/>
              </a:xfrm>
              <a:custGeom>
                <a:rect b="b" l="l" r="r" t="t"/>
                <a:pathLst>
                  <a:path extrusionOk="0" h="398049" w="141732">
                    <a:moveTo>
                      <a:pt x="141732" y="0"/>
                    </a:moveTo>
                    <a:lnTo>
                      <a:pt x="21812" y="0"/>
                    </a:lnTo>
                    <a:lnTo>
                      <a:pt x="0" y="398050"/>
                    </a:lnTo>
                    <a:lnTo>
                      <a:pt x="119920" y="398050"/>
                    </a:lnTo>
                    <a:lnTo>
                      <a:pt x="141732" y="0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14439942" y="4190363"/>
                <a:ext cx="591914" cy="238023"/>
              </a:xfrm>
              <a:custGeom>
                <a:rect b="b" l="l" r="r" t="t"/>
                <a:pathLst>
                  <a:path extrusionOk="0" h="238023" w="591914">
                    <a:moveTo>
                      <a:pt x="113166" y="238023"/>
                    </a:moveTo>
                    <a:cubicBezTo>
                      <a:pt x="101260" y="238023"/>
                      <a:pt x="89258" y="238023"/>
                      <a:pt x="77162" y="237071"/>
                    </a:cubicBezTo>
                    <a:cubicBezTo>
                      <a:pt x="52273" y="236651"/>
                      <a:pt x="27679" y="231679"/>
                      <a:pt x="4581" y="222402"/>
                    </a:cubicBezTo>
                    <a:cubicBezTo>
                      <a:pt x="676" y="220630"/>
                      <a:pt x="-1067" y="216039"/>
                      <a:pt x="676" y="212115"/>
                    </a:cubicBezTo>
                    <a:cubicBezTo>
                      <a:pt x="2438" y="208238"/>
                      <a:pt x="7010" y="206514"/>
                      <a:pt x="10887" y="208267"/>
                    </a:cubicBezTo>
                    <a:cubicBezTo>
                      <a:pt x="10915" y="208286"/>
                      <a:pt x="10934" y="208296"/>
                      <a:pt x="10963" y="208305"/>
                    </a:cubicBezTo>
                    <a:cubicBezTo>
                      <a:pt x="32213" y="216716"/>
                      <a:pt x="54797" y="221230"/>
                      <a:pt x="77638" y="221640"/>
                    </a:cubicBezTo>
                    <a:cubicBezTo>
                      <a:pt x="221561" y="229070"/>
                      <a:pt x="347576" y="191541"/>
                      <a:pt x="474450" y="103721"/>
                    </a:cubicBezTo>
                    <a:cubicBezTo>
                      <a:pt x="514035" y="76203"/>
                      <a:pt x="548878" y="42427"/>
                      <a:pt x="577605" y="3708"/>
                    </a:cubicBezTo>
                    <a:cubicBezTo>
                      <a:pt x="579815" y="70"/>
                      <a:pt x="584568" y="-1093"/>
                      <a:pt x="588207" y="1127"/>
                    </a:cubicBezTo>
                    <a:cubicBezTo>
                      <a:pt x="591845" y="3337"/>
                      <a:pt x="593007" y="8080"/>
                      <a:pt x="590788" y="11728"/>
                    </a:cubicBezTo>
                    <a:cubicBezTo>
                      <a:pt x="590635" y="11985"/>
                      <a:pt x="590464" y="12233"/>
                      <a:pt x="590274" y="12471"/>
                    </a:cubicBezTo>
                    <a:cubicBezTo>
                      <a:pt x="560708" y="52695"/>
                      <a:pt x="524618" y="87690"/>
                      <a:pt x="483498" y="116008"/>
                    </a:cubicBezTo>
                    <a:cubicBezTo>
                      <a:pt x="364436" y="198971"/>
                      <a:pt x="245850" y="238023"/>
                      <a:pt x="113166" y="2380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4941277" y="4139219"/>
                <a:ext cx="125744" cy="114097"/>
              </a:xfrm>
              <a:custGeom>
                <a:rect b="b" l="l" r="r" t="t"/>
                <a:pathLst>
                  <a:path extrusionOk="0" h="114097" w="125744">
                    <a:moveTo>
                      <a:pt x="107132" y="114097"/>
                    </a:moveTo>
                    <a:cubicBezTo>
                      <a:pt x="102874" y="114107"/>
                      <a:pt x="99407" y="110659"/>
                      <a:pt x="99397" y="106401"/>
                    </a:cubicBezTo>
                    <a:cubicBezTo>
                      <a:pt x="99397" y="105382"/>
                      <a:pt x="99597" y="104372"/>
                      <a:pt x="99988" y="103429"/>
                    </a:cubicBezTo>
                    <a:cubicBezTo>
                      <a:pt x="110885" y="77035"/>
                      <a:pt x="113218" y="47879"/>
                      <a:pt x="106655" y="20085"/>
                    </a:cubicBezTo>
                    <a:cubicBezTo>
                      <a:pt x="76576" y="40336"/>
                      <a:pt x="44467" y="57385"/>
                      <a:pt x="10834" y="70949"/>
                    </a:cubicBezTo>
                    <a:cubicBezTo>
                      <a:pt x="6938" y="72673"/>
                      <a:pt x="2385" y="70901"/>
                      <a:pt x="661" y="67005"/>
                    </a:cubicBezTo>
                    <a:cubicBezTo>
                      <a:pt x="-1063" y="63110"/>
                      <a:pt x="699" y="58557"/>
                      <a:pt x="4605" y="56833"/>
                    </a:cubicBezTo>
                    <a:cubicBezTo>
                      <a:pt x="4738" y="56776"/>
                      <a:pt x="4881" y="56719"/>
                      <a:pt x="5024" y="56661"/>
                    </a:cubicBezTo>
                    <a:cubicBezTo>
                      <a:pt x="40905" y="42164"/>
                      <a:pt x="75004" y="23600"/>
                      <a:pt x="106655" y="1321"/>
                    </a:cubicBezTo>
                    <a:cubicBezTo>
                      <a:pt x="110237" y="-1079"/>
                      <a:pt x="115095" y="-117"/>
                      <a:pt x="117495" y="3464"/>
                    </a:cubicBezTo>
                    <a:cubicBezTo>
                      <a:pt x="117857" y="4017"/>
                      <a:pt x="118152" y="4607"/>
                      <a:pt x="118371" y="5226"/>
                    </a:cubicBezTo>
                    <a:cubicBezTo>
                      <a:pt x="129458" y="39307"/>
                      <a:pt x="128001" y="76226"/>
                      <a:pt x="114275" y="109335"/>
                    </a:cubicBezTo>
                    <a:cubicBezTo>
                      <a:pt x="113075" y="112221"/>
                      <a:pt x="110256" y="114107"/>
                      <a:pt x="107132" y="11409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15206845" y="3523701"/>
                <a:ext cx="523517" cy="433770"/>
              </a:xfrm>
              <a:custGeom>
                <a:rect b="b" l="l" r="r" t="t"/>
                <a:pathLst>
                  <a:path extrusionOk="0" h="433770" w="523517">
                    <a:moveTo>
                      <a:pt x="473166" y="433769"/>
                    </a:moveTo>
                    <a:lnTo>
                      <a:pt x="27015" y="433769"/>
                    </a:lnTo>
                    <a:cubicBezTo>
                      <a:pt x="12233" y="433912"/>
                      <a:pt x="136" y="422034"/>
                      <a:pt x="2" y="407261"/>
                    </a:cubicBezTo>
                    <a:cubicBezTo>
                      <a:pt x="-7" y="406566"/>
                      <a:pt x="12" y="405880"/>
                      <a:pt x="60" y="405194"/>
                    </a:cubicBezTo>
                    <a:lnTo>
                      <a:pt x="20824" y="28004"/>
                    </a:lnTo>
                    <a:cubicBezTo>
                      <a:pt x="21862" y="12402"/>
                      <a:pt x="34712" y="210"/>
                      <a:pt x="50352" y="0"/>
                    </a:cubicBezTo>
                    <a:lnTo>
                      <a:pt x="496598" y="0"/>
                    </a:lnTo>
                    <a:cubicBezTo>
                      <a:pt x="511381" y="-85"/>
                      <a:pt x="523430" y="11831"/>
                      <a:pt x="523515" y="26613"/>
                    </a:cubicBezTo>
                    <a:cubicBezTo>
                      <a:pt x="523525" y="27261"/>
                      <a:pt x="523506" y="27918"/>
                      <a:pt x="523458" y="28575"/>
                    </a:cubicBezTo>
                    <a:lnTo>
                      <a:pt x="502694" y="405765"/>
                    </a:lnTo>
                    <a:cubicBezTo>
                      <a:pt x="501656" y="421367"/>
                      <a:pt x="488806" y="433559"/>
                      <a:pt x="473166" y="433769"/>
                    </a:cubicBezTo>
                    <a:close/>
                    <a:moveTo>
                      <a:pt x="50352" y="7811"/>
                    </a:moveTo>
                    <a:cubicBezTo>
                      <a:pt x="38760" y="7944"/>
                      <a:pt x="29235" y="17003"/>
                      <a:pt x="28539" y="28575"/>
                    </a:cubicBezTo>
                    <a:lnTo>
                      <a:pt x="7775" y="405765"/>
                    </a:lnTo>
                    <a:cubicBezTo>
                      <a:pt x="7089" y="416262"/>
                      <a:pt x="15052" y="425330"/>
                      <a:pt x="25548" y="426016"/>
                    </a:cubicBezTo>
                    <a:cubicBezTo>
                      <a:pt x="25968" y="426044"/>
                      <a:pt x="26396" y="426054"/>
                      <a:pt x="26825" y="426054"/>
                    </a:cubicBezTo>
                    <a:lnTo>
                      <a:pt x="472976" y="426054"/>
                    </a:lnTo>
                    <a:cubicBezTo>
                      <a:pt x="484568" y="425920"/>
                      <a:pt x="494093" y="416862"/>
                      <a:pt x="494788" y="405289"/>
                    </a:cubicBezTo>
                    <a:lnTo>
                      <a:pt x="515553" y="28099"/>
                    </a:lnTo>
                    <a:cubicBezTo>
                      <a:pt x="515924" y="22794"/>
                      <a:pt x="514057" y="17584"/>
                      <a:pt x="510409" y="13716"/>
                    </a:cubicBezTo>
                    <a:cubicBezTo>
                      <a:pt x="506761" y="9887"/>
                      <a:pt x="501694" y="7754"/>
                      <a:pt x="496407" y="781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15223611" y="3624238"/>
                <a:ext cx="503110" cy="7813"/>
              </a:xfrm>
              <a:custGeom>
                <a:rect b="b" l="l" r="r" t="t"/>
                <a:pathLst>
                  <a:path extrusionOk="0" h="7813" w="503110">
                    <a:moveTo>
                      <a:pt x="498596" y="7763"/>
                    </a:moveTo>
                    <a:lnTo>
                      <a:pt x="3296" y="7763"/>
                    </a:lnTo>
                    <a:cubicBezTo>
                      <a:pt x="1162" y="7430"/>
                      <a:pt x="-286" y="5429"/>
                      <a:pt x="48" y="3296"/>
                    </a:cubicBezTo>
                    <a:cubicBezTo>
                      <a:pt x="314" y="1619"/>
                      <a:pt x="1619" y="314"/>
                      <a:pt x="3296" y="48"/>
                    </a:cubicBezTo>
                    <a:lnTo>
                      <a:pt x="498596" y="48"/>
                    </a:lnTo>
                    <a:cubicBezTo>
                      <a:pt x="500729" y="-286"/>
                      <a:pt x="502730" y="1162"/>
                      <a:pt x="503063" y="3296"/>
                    </a:cubicBezTo>
                    <a:cubicBezTo>
                      <a:pt x="503396" y="5429"/>
                      <a:pt x="501939" y="7430"/>
                      <a:pt x="499815" y="7763"/>
                    </a:cubicBezTo>
                    <a:cubicBezTo>
                      <a:pt x="499405" y="7830"/>
                      <a:pt x="498996" y="7830"/>
                      <a:pt x="498596" y="7763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5322724" y="3624272"/>
                <a:ext cx="25250" cy="333197"/>
              </a:xfrm>
              <a:custGeom>
                <a:rect b="b" l="l" r="r" t="t"/>
                <a:pathLst>
                  <a:path extrusionOk="0" h="333197" w="25250">
                    <a:moveTo>
                      <a:pt x="3624" y="333198"/>
                    </a:moveTo>
                    <a:lnTo>
                      <a:pt x="3624" y="333198"/>
                    </a:lnTo>
                    <a:cubicBezTo>
                      <a:pt x="1500" y="333046"/>
                      <a:pt x="-100" y="331226"/>
                      <a:pt x="5" y="329102"/>
                    </a:cubicBezTo>
                    <a:lnTo>
                      <a:pt x="17531" y="3633"/>
                    </a:lnTo>
                    <a:cubicBezTo>
                      <a:pt x="17626" y="1528"/>
                      <a:pt x="19417" y="-91"/>
                      <a:pt x="21512" y="4"/>
                    </a:cubicBezTo>
                    <a:cubicBezTo>
                      <a:pt x="21550" y="4"/>
                      <a:pt x="21588" y="13"/>
                      <a:pt x="21627" y="13"/>
                    </a:cubicBezTo>
                    <a:cubicBezTo>
                      <a:pt x="23751" y="166"/>
                      <a:pt x="25351" y="1985"/>
                      <a:pt x="25246" y="4109"/>
                    </a:cubicBezTo>
                    <a:lnTo>
                      <a:pt x="7434" y="329674"/>
                    </a:lnTo>
                    <a:cubicBezTo>
                      <a:pt x="7244" y="331645"/>
                      <a:pt x="5605" y="333160"/>
                      <a:pt x="3624" y="333198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15393537" y="3662909"/>
                <a:ext cx="276510" cy="7813"/>
              </a:xfrm>
              <a:custGeom>
                <a:rect b="b" l="l" r="r" t="t"/>
                <a:pathLst>
                  <a:path extrusionOk="0" h="7813" w="276510">
                    <a:moveTo>
                      <a:pt x="271996" y="7763"/>
                    </a:moveTo>
                    <a:lnTo>
                      <a:pt x="3296" y="7763"/>
                    </a:lnTo>
                    <a:cubicBezTo>
                      <a:pt x="1162" y="7430"/>
                      <a:pt x="-286" y="5429"/>
                      <a:pt x="48" y="3296"/>
                    </a:cubicBezTo>
                    <a:cubicBezTo>
                      <a:pt x="315" y="1619"/>
                      <a:pt x="1619" y="314"/>
                      <a:pt x="3296" y="48"/>
                    </a:cubicBezTo>
                    <a:lnTo>
                      <a:pt x="271996" y="48"/>
                    </a:lnTo>
                    <a:cubicBezTo>
                      <a:pt x="274130" y="-286"/>
                      <a:pt x="276130" y="1162"/>
                      <a:pt x="276463" y="3296"/>
                    </a:cubicBezTo>
                    <a:cubicBezTo>
                      <a:pt x="276797" y="5429"/>
                      <a:pt x="275339" y="7430"/>
                      <a:pt x="273215" y="7763"/>
                    </a:cubicBezTo>
                    <a:cubicBezTo>
                      <a:pt x="272806" y="7830"/>
                      <a:pt x="272396" y="7830"/>
                      <a:pt x="271996" y="7763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5389746" y="3710341"/>
                <a:ext cx="239820" cy="7815"/>
              </a:xfrm>
              <a:custGeom>
                <a:rect b="b" l="l" r="r" t="t"/>
                <a:pathLst>
                  <a:path extrusionOk="0" h="7815" w="239820">
                    <a:moveTo>
                      <a:pt x="235306" y="7765"/>
                    </a:moveTo>
                    <a:lnTo>
                      <a:pt x="4515" y="7765"/>
                    </a:lnTo>
                    <a:cubicBezTo>
                      <a:pt x="2381" y="8099"/>
                      <a:pt x="381" y="6651"/>
                      <a:pt x="48" y="4517"/>
                    </a:cubicBezTo>
                    <a:cubicBezTo>
                      <a:pt x="-286" y="2384"/>
                      <a:pt x="1172" y="383"/>
                      <a:pt x="3296" y="50"/>
                    </a:cubicBezTo>
                    <a:cubicBezTo>
                      <a:pt x="3705" y="-17"/>
                      <a:pt x="4115" y="-17"/>
                      <a:pt x="4515" y="50"/>
                    </a:cubicBezTo>
                    <a:lnTo>
                      <a:pt x="235306" y="50"/>
                    </a:lnTo>
                    <a:cubicBezTo>
                      <a:pt x="237439" y="-283"/>
                      <a:pt x="239440" y="1164"/>
                      <a:pt x="239773" y="3298"/>
                    </a:cubicBezTo>
                    <a:cubicBezTo>
                      <a:pt x="240106" y="5432"/>
                      <a:pt x="238649" y="7432"/>
                      <a:pt x="236525" y="7765"/>
                    </a:cubicBezTo>
                    <a:cubicBezTo>
                      <a:pt x="236115" y="7832"/>
                      <a:pt x="235706" y="7832"/>
                      <a:pt x="235306" y="776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15387079" y="3759300"/>
                <a:ext cx="143332" cy="7815"/>
              </a:xfrm>
              <a:custGeom>
                <a:rect b="b" l="l" r="r" t="t"/>
                <a:pathLst>
                  <a:path extrusionOk="0" h="7815" w="143332">
                    <a:moveTo>
                      <a:pt x="138817" y="7765"/>
                    </a:moveTo>
                    <a:lnTo>
                      <a:pt x="4515" y="7765"/>
                    </a:lnTo>
                    <a:cubicBezTo>
                      <a:pt x="2381" y="8099"/>
                      <a:pt x="381" y="6651"/>
                      <a:pt x="48" y="4517"/>
                    </a:cubicBezTo>
                    <a:cubicBezTo>
                      <a:pt x="-286" y="2384"/>
                      <a:pt x="1172" y="383"/>
                      <a:pt x="3296" y="50"/>
                    </a:cubicBezTo>
                    <a:cubicBezTo>
                      <a:pt x="3705" y="-17"/>
                      <a:pt x="4115" y="-17"/>
                      <a:pt x="4515" y="50"/>
                    </a:cubicBezTo>
                    <a:lnTo>
                      <a:pt x="138817" y="50"/>
                    </a:lnTo>
                    <a:cubicBezTo>
                      <a:pt x="140951" y="-283"/>
                      <a:pt x="142951" y="1174"/>
                      <a:pt x="143285" y="3298"/>
                    </a:cubicBezTo>
                    <a:cubicBezTo>
                      <a:pt x="143618" y="5432"/>
                      <a:pt x="142161" y="7432"/>
                      <a:pt x="140037" y="7765"/>
                    </a:cubicBezTo>
                    <a:cubicBezTo>
                      <a:pt x="139627" y="7832"/>
                      <a:pt x="139218" y="7832"/>
                      <a:pt x="138817" y="776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15381841" y="3854931"/>
                <a:ext cx="172954" cy="7815"/>
              </a:xfrm>
              <a:custGeom>
                <a:rect b="b" l="l" r="r" t="t"/>
                <a:pathLst>
                  <a:path extrusionOk="0" h="7815" w="172954">
                    <a:moveTo>
                      <a:pt x="168440" y="7765"/>
                    </a:moveTo>
                    <a:lnTo>
                      <a:pt x="4515" y="7765"/>
                    </a:lnTo>
                    <a:cubicBezTo>
                      <a:pt x="2381" y="8099"/>
                      <a:pt x="381" y="6651"/>
                      <a:pt x="48" y="4517"/>
                    </a:cubicBezTo>
                    <a:cubicBezTo>
                      <a:pt x="-286" y="2384"/>
                      <a:pt x="1172" y="383"/>
                      <a:pt x="3296" y="50"/>
                    </a:cubicBezTo>
                    <a:cubicBezTo>
                      <a:pt x="3705" y="-17"/>
                      <a:pt x="4115" y="-17"/>
                      <a:pt x="4515" y="50"/>
                    </a:cubicBezTo>
                    <a:lnTo>
                      <a:pt x="168440" y="50"/>
                    </a:lnTo>
                    <a:cubicBezTo>
                      <a:pt x="170573" y="-283"/>
                      <a:pt x="172574" y="1165"/>
                      <a:pt x="172907" y="3298"/>
                    </a:cubicBezTo>
                    <a:cubicBezTo>
                      <a:pt x="173240" y="5432"/>
                      <a:pt x="171783" y="7432"/>
                      <a:pt x="169659" y="7765"/>
                    </a:cubicBezTo>
                    <a:cubicBezTo>
                      <a:pt x="169250" y="7832"/>
                      <a:pt x="168840" y="7832"/>
                      <a:pt x="168440" y="776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15380298" y="3903939"/>
                <a:ext cx="140989" cy="7715"/>
              </a:xfrm>
              <a:custGeom>
                <a:rect b="b" l="l" r="r" t="t"/>
                <a:pathLst>
                  <a:path extrusionOk="0" h="7715" w="140989">
                    <a:moveTo>
                      <a:pt x="137693" y="7715"/>
                    </a:moveTo>
                    <a:lnTo>
                      <a:pt x="3296" y="7715"/>
                    </a:lnTo>
                    <a:cubicBezTo>
                      <a:pt x="1162" y="7382"/>
                      <a:pt x="-286" y="5382"/>
                      <a:pt x="48" y="3248"/>
                    </a:cubicBezTo>
                    <a:cubicBezTo>
                      <a:pt x="314" y="1572"/>
                      <a:pt x="1619" y="267"/>
                      <a:pt x="3296" y="0"/>
                    </a:cubicBezTo>
                    <a:lnTo>
                      <a:pt x="137693" y="0"/>
                    </a:lnTo>
                    <a:cubicBezTo>
                      <a:pt x="139827" y="333"/>
                      <a:pt x="141275" y="2334"/>
                      <a:pt x="140941" y="4467"/>
                    </a:cubicBezTo>
                    <a:cubicBezTo>
                      <a:pt x="140675" y="6144"/>
                      <a:pt x="139370" y="7449"/>
                      <a:pt x="137693" y="771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5549100" y="3903889"/>
                <a:ext cx="51987" cy="7815"/>
              </a:xfrm>
              <a:custGeom>
                <a:rect b="b" l="l" r="r" t="t"/>
                <a:pathLst>
                  <a:path extrusionOk="0" h="7815" w="51987">
                    <a:moveTo>
                      <a:pt x="47473" y="7765"/>
                    </a:moveTo>
                    <a:lnTo>
                      <a:pt x="4515" y="7765"/>
                    </a:lnTo>
                    <a:cubicBezTo>
                      <a:pt x="2381" y="8099"/>
                      <a:pt x="381" y="6651"/>
                      <a:pt x="48" y="4517"/>
                    </a:cubicBezTo>
                    <a:cubicBezTo>
                      <a:pt x="-286" y="2384"/>
                      <a:pt x="1172" y="383"/>
                      <a:pt x="3296" y="50"/>
                    </a:cubicBezTo>
                    <a:cubicBezTo>
                      <a:pt x="3705" y="-17"/>
                      <a:pt x="4115" y="-17"/>
                      <a:pt x="4515" y="50"/>
                    </a:cubicBezTo>
                    <a:lnTo>
                      <a:pt x="47473" y="50"/>
                    </a:lnTo>
                    <a:cubicBezTo>
                      <a:pt x="49606" y="-283"/>
                      <a:pt x="51606" y="1165"/>
                      <a:pt x="51940" y="3298"/>
                    </a:cubicBezTo>
                    <a:cubicBezTo>
                      <a:pt x="52273" y="5432"/>
                      <a:pt x="50816" y="7432"/>
                      <a:pt x="48692" y="7765"/>
                    </a:cubicBezTo>
                    <a:cubicBezTo>
                      <a:pt x="48282" y="7832"/>
                      <a:pt x="47872" y="7832"/>
                      <a:pt x="47473" y="776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15385022" y="3806784"/>
                <a:ext cx="259460" cy="7810"/>
              </a:xfrm>
              <a:custGeom>
                <a:rect b="b" l="l" r="r" t="t"/>
                <a:pathLst>
                  <a:path extrusionOk="0" h="7810" w="259460">
                    <a:moveTo>
                      <a:pt x="255556" y="7810"/>
                    </a:moveTo>
                    <a:lnTo>
                      <a:pt x="3905" y="7810"/>
                    </a:lnTo>
                    <a:cubicBezTo>
                      <a:pt x="1753" y="7810"/>
                      <a:pt x="0" y="6058"/>
                      <a:pt x="0" y="3905"/>
                    </a:cubicBezTo>
                    <a:cubicBezTo>
                      <a:pt x="0" y="1753"/>
                      <a:pt x="1753" y="0"/>
                      <a:pt x="3905" y="0"/>
                    </a:cubicBezTo>
                    <a:lnTo>
                      <a:pt x="255556" y="0"/>
                    </a:lnTo>
                    <a:cubicBezTo>
                      <a:pt x="257708" y="0"/>
                      <a:pt x="259461" y="1753"/>
                      <a:pt x="259461" y="3905"/>
                    </a:cubicBezTo>
                    <a:cubicBezTo>
                      <a:pt x="259461" y="6058"/>
                      <a:pt x="257708" y="7810"/>
                      <a:pt x="255556" y="7810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15231585" y="4135653"/>
                <a:ext cx="409088" cy="370742"/>
              </a:xfrm>
              <a:custGeom>
                <a:rect b="b" l="l" r="r" t="t"/>
                <a:pathLst>
                  <a:path extrusionOk="0" h="370742" w="409088">
                    <a:moveTo>
                      <a:pt x="174392" y="370743"/>
                    </a:moveTo>
                    <a:cubicBezTo>
                      <a:pt x="116099" y="370743"/>
                      <a:pt x="68379" y="353503"/>
                      <a:pt x="38756" y="321499"/>
                    </a:cubicBezTo>
                    <a:cubicBezTo>
                      <a:pt x="7038" y="287304"/>
                      <a:pt x="-6107" y="233487"/>
                      <a:pt x="2656" y="173861"/>
                    </a:cubicBezTo>
                    <a:cubicBezTo>
                      <a:pt x="9028" y="106357"/>
                      <a:pt x="53148" y="48321"/>
                      <a:pt x="116480" y="24128"/>
                    </a:cubicBezTo>
                    <a:cubicBezTo>
                      <a:pt x="190070" y="-9076"/>
                      <a:pt x="274585" y="-7962"/>
                      <a:pt x="347271" y="27176"/>
                    </a:cubicBezTo>
                    <a:cubicBezTo>
                      <a:pt x="378608" y="42892"/>
                      <a:pt x="398229" y="62799"/>
                      <a:pt x="405659" y="86326"/>
                    </a:cubicBezTo>
                    <a:cubicBezTo>
                      <a:pt x="406945" y="90403"/>
                      <a:pt x="404687" y="94756"/>
                      <a:pt x="400611" y="96042"/>
                    </a:cubicBezTo>
                    <a:cubicBezTo>
                      <a:pt x="396534" y="97328"/>
                      <a:pt x="392181" y="95070"/>
                      <a:pt x="390895" y="90994"/>
                    </a:cubicBezTo>
                    <a:cubicBezTo>
                      <a:pt x="384799" y="71944"/>
                      <a:pt x="367750" y="54799"/>
                      <a:pt x="340318" y="40987"/>
                    </a:cubicBezTo>
                    <a:cubicBezTo>
                      <a:pt x="271785" y="7926"/>
                      <a:pt x="192118" y="6916"/>
                      <a:pt x="122767" y="38225"/>
                    </a:cubicBezTo>
                    <a:cubicBezTo>
                      <a:pt x="64292" y="60323"/>
                      <a:pt x="23592" y="113892"/>
                      <a:pt x="17992" y="176147"/>
                    </a:cubicBezTo>
                    <a:cubicBezTo>
                      <a:pt x="9895" y="231106"/>
                      <a:pt x="21611" y="280255"/>
                      <a:pt x="50091" y="310926"/>
                    </a:cubicBezTo>
                    <a:cubicBezTo>
                      <a:pt x="89619" y="353693"/>
                      <a:pt x="154866" y="356741"/>
                      <a:pt x="190680" y="354836"/>
                    </a:cubicBezTo>
                    <a:cubicBezTo>
                      <a:pt x="256783" y="351121"/>
                      <a:pt x="313552" y="328071"/>
                      <a:pt x="350700" y="289875"/>
                    </a:cubicBezTo>
                    <a:cubicBezTo>
                      <a:pt x="394134" y="245108"/>
                      <a:pt x="406326" y="178242"/>
                      <a:pt x="379275" y="134237"/>
                    </a:cubicBezTo>
                    <a:cubicBezTo>
                      <a:pt x="372388" y="121407"/>
                      <a:pt x="360129" y="112320"/>
                      <a:pt x="345842" y="109472"/>
                    </a:cubicBezTo>
                    <a:cubicBezTo>
                      <a:pt x="341632" y="108834"/>
                      <a:pt x="338727" y="104910"/>
                      <a:pt x="339365" y="100690"/>
                    </a:cubicBezTo>
                    <a:cubicBezTo>
                      <a:pt x="339956" y="96775"/>
                      <a:pt x="343413" y="93946"/>
                      <a:pt x="347366" y="94137"/>
                    </a:cubicBezTo>
                    <a:cubicBezTo>
                      <a:pt x="366559" y="97118"/>
                      <a:pt x="383237" y="108929"/>
                      <a:pt x="392419" y="126045"/>
                    </a:cubicBezTo>
                    <a:cubicBezTo>
                      <a:pt x="423280" y="175957"/>
                      <a:pt x="410231" y="250918"/>
                      <a:pt x="362035" y="300639"/>
                    </a:cubicBezTo>
                    <a:cubicBezTo>
                      <a:pt x="322125" y="341691"/>
                      <a:pt x="261736" y="366361"/>
                      <a:pt x="191727" y="370266"/>
                    </a:cubicBezTo>
                    <a:cubicBezTo>
                      <a:pt x="185727" y="370743"/>
                      <a:pt x="180012" y="370743"/>
                      <a:pt x="174392" y="37074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3" name="Google Shape;303;p2"/>
            <p:cNvGrpSpPr/>
            <p:nvPr/>
          </p:nvGrpSpPr>
          <p:grpSpPr>
            <a:xfrm>
              <a:off x="10440579" y="5005931"/>
              <a:ext cx="762187" cy="1583004"/>
              <a:chOff x="13029403" y="3164133"/>
              <a:chExt cx="1390355" cy="2887663"/>
            </a:xfrm>
          </p:grpSpPr>
          <p:sp>
            <p:nvSpPr>
              <p:cNvPr id="304" name="Google Shape;304;p2"/>
              <p:cNvSpPr/>
              <p:nvPr/>
            </p:nvSpPr>
            <p:spPr>
              <a:xfrm>
                <a:off x="13207417" y="3644288"/>
                <a:ext cx="221361" cy="436721"/>
              </a:xfrm>
              <a:custGeom>
                <a:rect b="b" l="l" r="r" t="t"/>
                <a:pathLst>
                  <a:path extrusionOk="0" h="436721" w="221361">
                    <a:moveTo>
                      <a:pt x="221361" y="55721"/>
                    </a:moveTo>
                    <a:lnTo>
                      <a:pt x="193834" y="103346"/>
                    </a:lnTo>
                    <a:lnTo>
                      <a:pt x="166973" y="152209"/>
                    </a:lnTo>
                    <a:cubicBezTo>
                      <a:pt x="149257" y="184880"/>
                      <a:pt x="132302" y="217837"/>
                      <a:pt x="116872" y="250888"/>
                    </a:cubicBezTo>
                    <a:cubicBezTo>
                      <a:pt x="109156" y="267557"/>
                      <a:pt x="101822" y="284035"/>
                      <a:pt x="95155" y="300609"/>
                    </a:cubicBezTo>
                    <a:lnTo>
                      <a:pt x="93917" y="303657"/>
                    </a:lnTo>
                    <a:lnTo>
                      <a:pt x="93917" y="304324"/>
                    </a:lnTo>
                    <a:cubicBezTo>
                      <a:pt x="93583" y="304733"/>
                      <a:pt x="93297" y="305181"/>
                      <a:pt x="93059" y="305657"/>
                    </a:cubicBezTo>
                    <a:cubicBezTo>
                      <a:pt x="92554" y="306553"/>
                      <a:pt x="92116" y="307476"/>
                      <a:pt x="91726" y="308419"/>
                    </a:cubicBezTo>
                    <a:cubicBezTo>
                      <a:pt x="91126" y="312010"/>
                      <a:pt x="91516" y="315706"/>
                      <a:pt x="92869" y="319088"/>
                    </a:cubicBezTo>
                    <a:cubicBezTo>
                      <a:pt x="98146" y="332080"/>
                      <a:pt x="105947" y="343900"/>
                      <a:pt x="115824" y="353854"/>
                    </a:cubicBezTo>
                    <a:cubicBezTo>
                      <a:pt x="127492" y="366370"/>
                      <a:pt x="139932" y="378142"/>
                      <a:pt x="153067" y="389096"/>
                    </a:cubicBezTo>
                    <a:lnTo>
                      <a:pt x="130683" y="436721"/>
                    </a:lnTo>
                    <a:cubicBezTo>
                      <a:pt x="120186" y="433826"/>
                      <a:pt x="109909" y="430197"/>
                      <a:pt x="99917" y="425863"/>
                    </a:cubicBezTo>
                    <a:cubicBezTo>
                      <a:pt x="90087" y="421519"/>
                      <a:pt x="80543" y="416557"/>
                      <a:pt x="71342" y="411004"/>
                    </a:cubicBezTo>
                    <a:cubicBezTo>
                      <a:pt x="49949" y="398602"/>
                      <a:pt x="31594" y="381581"/>
                      <a:pt x="17621" y="361188"/>
                    </a:cubicBezTo>
                    <a:cubicBezTo>
                      <a:pt x="9030" y="348053"/>
                      <a:pt x="3315" y="333251"/>
                      <a:pt x="857" y="317754"/>
                    </a:cubicBezTo>
                    <a:cubicBezTo>
                      <a:pt x="-286" y="309153"/>
                      <a:pt x="-286" y="300447"/>
                      <a:pt x="857" y="291846"/>
                    </a:cubicBezTo>
                    <a:cubicBezTo>
                      <a:pt x="1238" y="287569"/>
                      <a:pt x="1972" y="283331"/>
                      <a:pt x="3048" y="279178"/>
                    </a:cubicBezTo>
                    <a:lnTo>
                      <a:pt x="4572" y="272986"/>
                    </a:lnTo>
                    <a:lnTo>
                      <a:pt x="5715" y="269176"/>
                    </a:lnTo>
                    <a:cubicBezTo>
                      <a:pt x="11906" y="250126"/>
                      <a:pt x="18193" y="230410"/>
                      <a:pt x="25622" y="212026"/>
                    </a:cubicBezTo>
                    <a:cubicBezTo>
                      <a:pt x="40100" y="174688"/>
                      <a:pt x="56483" y="138493"/>
                      <a:pt x="74200" y="103346"/>
                    </a:cubicBezTo>
                    <a:cubicBezTo>
                      <a:pt x="83153" y="85820"/>
                      <a:pt x="92297" y="68389"/>
                      <a:pt x="102013" y="51244"/>
                    </a:cubicBezTo>
                    <a:cubicBezTo>
                      <a:pt x="111728" y="34100"/>
                      <a:pt x="121063" y="17335"/>
                      <a:pt x="132493" y="0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13326003" y="4015191"/>
                <a:ext cx="63055" cy="81393"/>
              </a:xfrm>
              <a:custGeom>
                <a:rect b="b" l="l" r="r" t="t"/>
                <a:pathLst>
                  <a:path extrusionOk="0" h="81393" w="63055">
                    <a:moveTo>
                      <a:pt x="10192" y="13049"/>
                    </a:moveTo>
                    <a:lnTo>
                      <a:pt x="60198" y="0"/>
                    </a:lnTo>
                    <a:lnTo>
                      <a:pt x="63055" y="80772"/>
                    </a:lnTo>
                    <a:cubicBezTo>
                      <a:pt x="63055" y="80772"/>
                      <a:pt x="23908" y="86582"/>
                      <a:pt x="0" y="62675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13386201" y="4001571"/>
                <a:ext cx="70961" cy="94392"/>
              </a:xfrm>
              <a:custGeom>
                <a:rect b="b" l="l" r="r" t="t"/>
                <a:pathLst>
                  <a:path extrusionOk="0" h="94392" w="70961">
                    <a:moveTo>
                      <a:pt x="70961" y="0"/>
                    </a:moveTo>
                    <a:lnTo>
                      <a:pt x="59626" y="70961"/>
                    </a:lnTo>
                    <a:lnTo>
                      <a:pt x="2857" y="94393"/>
                    </a:lnTo>
                    <a:lnTo>
                      <a:pt x="0" y="13621"/>
                    </a:lnTo>
                    <a:lnTo>
                      <a:pt x="70961" y="0"/>
                    </a:ln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13663677" y="3307749"/>
                <a:ext cx="13635" cy="20234"/>
              </a:xfrm>
              <a:custGeom>
                <a:rect b="b" l="l" r="r" t="t"/>
                <a:pathLst>
                  <a:path extrusionOk="0" h="20234" w="13635">
                    <a:moveTo>
                      <a:pt x="178" y="11451"/>
                    </a:moveTo>
                    <a:cubicBezTo>
                      <a:pt x="1321" y="16975"/>
                      <a:pt x="5131" y="20976"/>
                      <a:pt x="8750" y="20118"/>
                    </a:cubicBezTo>
                    <a:cubicBezTo>
                      <a:pt x="12370" y="19261"/>
                      <a:pt x="14465" y="14308"/>
                      <a:pt x="13323" y="8784"/>
                    </a:cubicBezTo>
                    <a:cubicBezTo>
                      <a:pt x="12179" y="3259"/>
                      <a:pt x="8369" y="-741"/>
                      <a:pt x="4750" y="116"/>
                    </a:cubicBezTo>
                    <a:cubicBezTo>
                      <a:pt x="1131" y="973"/>
                      <a:pt x="-584" y="5926"/>
                      <a:pt x="178" y="1145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13668617" y="3328725"/>
                <a:ext cx="36004" cy="52241"/>
              </a:xfrm>
              <a:custGeom>
                <a:rect b="b" l="l" r="r" t="t"/>
                <a:pathLst>
                  <a:path extrusionOk="0" h="52241" w="36004">
                    <a:moveTo>
                      <a:pt x="0" y="0"/>
                    </a:moveTo>
                    <a:cubicBezTo>
                      <a:pt x="10030" y="15554"/>
                      <a:pt x="22136" y="29651"/>
                      <a:pt x="36004" y="41910"/>
                    </a:cubicBezTo>
                    <a:cubicBezTo>
                      <a:pt x="29509" y="48930"/>
                      <a:pt x="20222" y="52702"/>
                      <a:pt x="10668" y="52197"/>
                    </a:cubicBezTo>
                    <a:close/>
                  </a:path>
                </a:pathLst>
              </a:custGeom>
              <a:solidFill>
                <a:srgbClr val="ED847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3634480" y="3275827"/>
                <a:ext cx="32292" cy="16842"/>
              </a:xfrm>
              <a:custGeom>
                <a:rect b="b" l="l" r="r" t="t"/>
                <a:pathLst>
                  <a:path extrusionOk="0" h="16842" w="32292">
                    <a:moveTo>
                      <a:pt x="3181" y="16798"/>
                    </a:moveTo>
                    <a:cubicBezTo>
                      <a:pt x="2352" y="16769"/>
                      <a:pt x="1571" y="16426"/>
                      <a:pt x="990" y="15845"/>
                    </a:cubicBezTo>
                    <a:cubicBezTo>
                      <a:pt x="-296" y="14607"/>
                      <a:pt x="-334" y="12559"/>
                      <a:pt x="904" y="11264"/>
                    </a:cubicBezTo>
                    <a:cubicBezTo>
                      <a:pt x="933" y="11235"/>
                      <a:pt x="961" y="11206"/>
                      <a:pt x="990" y="11178"/>
                    </a:cubicBezTo>
                    <a:cubicBezTo>
                      <a:pt x="8143" y="3053"/>
                      <a:pt x="18821" y="-1033"/>
                      <a:pt x="29565" y="224"/>
                    </a:cubicBezTo>
                    <a:cubicBezTo>
                      <a:pt x="31327" y="510"/>
                      <a:pt x="32537" y="2167"/>
                      <a:pt x="32251" y="3939"/>
                    </a:cubicBezTo>
                    <a:cubicBezTo>
                      <a:pt x="32241" y="3967"/>
                      <a:pt x="32241" y="4005"/>
                      <a:pt x="32232" y="4034"/>
                    </a:cubicBezTo>
                    <a:cubicBezTo>
                      <a:pt x="31937" y="5844"/>
                      <a:pt x="30232" y="7082"/>
                      <a:pt x="28422" y="6796"/>
                    </a:cubicBezTo>
                    <a:lnTo>
                      <a:pt x="28422" y="6796"/>
                    </a:lnTo>
                    <a:cubicBezTo>
                      <a:pt x="20030" y="6025"/>
                      <a:pt x="11782" y="9320"/>
                      <a:pt x="6229" y="15655"/>
                    </a:cubicBezTo>
                    <a:cubicBezTo>
                      <a:pt x="5495" y="16559"/>
                      <a:pt x="4324" y="16988"/>
                      <a:pt x="3181" y="16798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13490880" y="3396924"/>
                <a:ext cx="173374" cy="231076"/>
              </a:xfrm>
              <a:custGeom>
                <a:rect b="b" l="l" r="r" t="t"/>
                <a:pathLst>
                  <a:path extrusionOk="0" h="231076" w="173374">
                    <a:moveTo>
                      <a:pt x="15716" y="0"/>
                    </a:moveTo>
                    <a:cubicBezTo>
                      <a:pt x="25813" y="51244"/>
                      <a:pt x="35814" y="145066"/>
                      <a:pt x="0" y="179165"/>
                    </a:cubicBezTo>
                    <a:cubicBezTo>
                      <a:pt x="0" y="179165"/>
                      <a:pt x="14002" y="231076"/>
                      <a:pt x="109061" y="231076"/>
                    </a:cubicBezTo>
                    <a:cubicBezTo>
                      <a:pt x="213836" y="231076"/>
                      <a:pt x="159067" y="179165"/>
                      <a:pt x="159067" y="179165"/>
                    </a:cubicBezTo>
                    <a:cubicBezTo>
                      <a:pt x="101917" y="165544"/>
                      <a:pt x="103442" y="123254"/>
                      <a:pt x="113443" y="83439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13461302" y="3540003"/>
                <a:ext cx="196361" cy="48563"/>
              </a:xfrm>
              <a:custGeom>
                <a:rect b="b" l="l" r="r" t="t"/>
                <a:pathLst>
                  <a:path extrusionOk="0" h="48563" w="196361">
                    <a:moveTo>
                      <a:pt x="8910" y="45610"/>
                    </a:moveTo>
                    <a:cubicBezTo>
                      <a:pt x="1290" y="31418"/>
                      <a:pt x="-7188" y="15130"/>
                      <a:pt x="10243" y="9987"/>
                    </a:cubicBezTo>
                    <a:cubicBezTo>
                      <a:pt x="29293" y="4367"/>
                      <a:pt x="152547" y="-6015"/>
                      <a:pt x="188742" y="4558"/>
                    </a:cubicBezTo>
                    <a:cubicBezTo>
                      <a:pt x="177597" y="24274"/>
                      <a:pt x="196362" y="48563"/>
                      <a:pt x="196362" y="4856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3141980" y="5957317"/>
                <a:ext cx="38008" cy="16086"/>
              </a:xfrm>
              <a:custGeom>
                <a:rect b="b" l="l" r="r" t="t"/>
                <a:pathLst>
                  <a:path extrusionOk="0" h="16086" w="38008">
                    <a:moveTo>
                      <a:pt x="18383" y="14786"/>
                    </a:moveTo>
                    <a:cubicBezTo>
                      <a:pt x="24089" y="16805"/>
                      <a:pt x="30366" y="16462"/>
                      <a:pt x="35814" y="13833"/>
                    </a:cubicBezTo>
                    <a:cubicBezTo>
                      <a:pt x="37948" y="11871"/>
                      <a:pt x="38605" y="8776"/>
                      <a:pt x="37433" y="6118"/>
                    </a:cubicBezTo>
                    <a:cubicBezTo>
                      <a:pt x="36786" y="3947"/>
                      <a:pt x="35223" y="2175"/>
                      <a:pt x="33147" y="1260"/>
                    </a:cubicBezTo>
                    <a:cubicBezTo>
                      <a:pt x="23622" y="-3216"/>
                      <a:pt x="2000" y="5642"/>
                      <a:pt x="1048" y="6023"/>
                    </a:cubicBezTo>
                    <a:cubicBezTo>
                      <a:pt x="429" y="6223"/>
                      <a:pt x="10" y="6804"/>
                      <a:pt x="0" y="7452"/>
                    </a:cubicBezTo>
                    <a:cubicBezTo>
                      <a:pt x="0" y="8099"/>
                      <a:pt x="371" y="8690"/>
                      <a:pt x="952" y="8976"/>
                    </a:cubicBezTo>
                    <a:cubicBezTo>
                      <a:pt x="6544" y="11519"/>
                      <a:pt x="12383" y="13472"/>
                      <a:pt x="18383" y="14786"/>
                    </a:cubicBezTo>
                    <a:close/>
                    <a:moveTo>
                      <a:pt x="29718" y="3642"/>
                    </a:moveTo>
                    <a:cubicBezTo>
                      <a:pt x="30404" y="3765"/>
                      <a:pt x="31071" y="3956"/>
                      <a:pt x="31718" y="4213"/>
                    </a:cubicBezTo>
                    <a:cubicBezTo>
                      <a:pt x="32918" y="4766"/>
                      <a:pt x="33823" y="5804"/>
                      <a:pt x="34195" y="7071"/>
                    </a:cubicBezTo>
                    <a:cubicBezTo>
                      <a:pt x="35147" y="10119"/>
                      <a:pt x="34195" y="10976"/>
                      <a:pt x="33623" y="11357"/>
                    </a:cubicBezTo>
                    <a:cubicBezTo>
                      <a:pt x="29908" y="14500"/>
                      <a:pt x="15907" y="11357"/>
                      <a:pt x="6096" y="7642"/>
                    </a:cubicBezTo>
                    <a:cubicBezTo>
                      <a:pt x="13573" y="4556"/>
                      <a:pt x="21641" y="3194"/>
                      <a:pt x="29718" y="3642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3141875" y="5938333"/>
                <a:ext cx="27252" cy="28149"/>
              </a:xfrm>
              <a:custGeom>
                <a:rect b="b" l="l" r="r" t="t"/>
                <a:pathLst>
                  <a:path extrusionOk="0" h="28149" w="27252">
                    <a:moveTo>
                      <a:pt x="1438" y="28150"/>
                    </a:moveTo>
                    <a:lnTo>
                      <a:pt x="2200" y="28150"/>
                    </a:lnTo>
                    <a:cubicBezTo>
                      <a:pt x="10106" y="25864"/>
                      <a:pt x="27061" y="13862"/>
                      <a:pt x="27251" y="5956"/>
                    </a:cubicBezTo>
                    <a:cubicBezTo>
                      <a:pt x="27318" y="3385"/>
                      <a:pt x="25565" y="1118"/>
                      <a:pt x="23060" y="527"/>
                    </a:cubicBezTo>
                    <a:cubicBezTo>
                      <a:pt x="20650" y="-339"/>
                      <a:pt x="17974" y="-130"/>
                      <a:pt x="15726" y="1099"/>
                    </a:cubicBezTo>
                    <a:cubicBezTo>
                      <a:pt x="6201" y="5956"/>
                      <a:pt x="390" y="25292"/>
                      <a:pt x="200" y="26149"/>
                    </a:cubicBezTo>
                    <a:cubicBezTo>
                      <a:pt x="-67" y="26654"/>
                      <a:pt x="-67" y="27264"/>
                      <a:pt x="200" y="27769"/>
                    </a:cubicBezTo>
                    <a:close/>
                    <a:moveTo>
                      <a:pt x="21250" y="3385"/>
                    </a:moveTo>
                    <a:lnTo>
                      <a:pt x="21917" y="3385"/>
                    </a:lnTo>
                    <a:cubicBezTo>
                      <a:pt x="24013" y="4147"/>
                      <a:pt x="24013" y="5099"/>
                      <a:pt x="24013" y="5576"/>
                    </a:cubicBezTo>
                    <a:cubicBezTo>
                      <a:pt x="24013" y="10243"/>
                      <a:pt x="12678" y="19672"/>
                      <a:pt x="4963" y="23482"/>
                    </a:cubicBezTo>
                    <a:cubicBezTo>
                      <a:pt x="7182" y="15796"/>
                      <a:pt x="11620" y="8938"/>
                      <a:pt x="17726" y="3766"/>
                    </a:cubicBezTo>
                    <a:cubicBezTo>
                      <a:pt x="18831" y="3280"/>
                      <a:pt x="20060" y="3147"/>
                      <a:pt x="21250" y="3385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3654378" y="5966974"/>
                <a:ext cx="44323" cy="16844"/>
              </a:xfrm>
              <a:custGeom>
                <a:rect b="b" l="l" r="r" t="t"/>
                <a:pathLst>
                  <a:path extrusionOk="0" h="16844" w="44323">
                    <a:moveTo>
                      <a:pt x="22621" y="16845"/>
                    </a:moveTo>
                    <a:cubicBezTo>
                      <a:pt x="31574" y="16845"/>
                      <a:pt x="40242" y="15607"/>
                      <a:pt x="43195" y="11606"/>
                    </a:cubicBezTo>
                    <a:cubicBezTo>
                      <a:pt x="44700" y="9425"/>
                      <a:pt x="44700" y="6548"/>
                      <a:pt x="43195" y="4367"/>
                    </a:cubicBezTo>
                    <a:cubicBezTo>
                      <a:pt x="42061" y="2405"/>
                      <a:pt x="40166" y="995"/>
                      <a:pt x="37956" y="462"/>
                    </a:cubicBezTo>
                    <a:cubicBezTo>
                      <a:pt x="26335" y="-2682"/>
                      <a:pt x="1856" y="11225"/>
                      <a:pt x="808" y="11892"/>
                    </a:cubicBezTo>
                    <a:cubicBezTo>
                      <a:pt x="189" y="12225"/>
                      <a:pt x="-125" y="12930"/>
                      <a:pt x="46" y="13606"/>
                    </a:cubicBezTo>
                    <a:cubicBezTo>
                      <a:pt x="151" y="14263"/>
                      <a:pt x="637" y="14787"/>
                      <a:pt x="1285" y="14940"/>
                    </a:cubicBezTo>
                    <a:cubicBezTo>
                      <a:pt x="8333" y="16168"/>
                      <a:pt x="15467" y="16807"/>
                      <a:pt x="22621" y="16845"/>
                    </a:cubicBezTo>
                    <a:close/>
                    <a:moveTo>
                      <a:pt x="33670" y="3319"/>
                    </a:moveTo>
                    <a:cubicBezTo>
                      <a:pt x="34746" y="3167"/>
                      <a:pt x="35832" y="3167"/>
                      <a:pt x="36908" y="3319"/>
                    </a:cubicBezTo>
                    <a:cubicBezTo>
                      <a:pt x="38261" y="3586"/>
                      <a:pt x="39442" y="4415"/>
                      <a:pt x="40147" y="5605"/>
                    </a:cubicBezTo>
                    <a:cubicBezTo>
                      <a:pt x="41290" y="7701"/>
                      <a:pt x="40909" y="8749"/>
                      <a:pt x="40147" y="9320"/>
                    </a:cubicBezTo>
                    <a:cubicBezTo>
                      <a:pt x="36908" y="13797"/>
                      <a:pt x="19192" y="13892"/>
                      <a:pt x="6238" y="12082"/>
                    </a:cubicBezTo>
                    <a:cubicBezTo>
                      <a:pt x="14724" y="7405"/>
                      <a:pt x="24040" y="4424"/>
                      <a:pt x="33670" y="3319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3653853" y="5950308"/>
                <a:ext cx="26640" cy="31653"/>
              </a:xfrm>
              <a:custGeom>
                <a:rect b="b" l="l" r="r" t="t"/>
                <a:pathLst>
                  <a:path extrusionOk="0" h="31653" w="26640">
                    <a:moveTo>
                      <a:pt x="2000" y="31606"/>
                    </a:moveTo>
                    <a:lnTo>
                      <a:pt x="2667" y="31606"/>
                    </a:lnTo>
                    <a:cubicBezTo>
                      <a:pt x="11144" y="27796"/>
                      <a:pt x="27813" y="12556"/>
                      <a:pt x="26575" y="4745"/>
                    </a:cubicBezTo>
                    <a:cubicBezTo>
                      <a:pt x="26575" y="2840"/>
                      <a:pt x="24956" y="554"/>
                      <a:pt x="20383" y="78"/>
                    </a:cubicBezTo>
                    <a:cubicBezTo>
                      <a:pt x="16954" y="-303"/>
                      <a:pt x="13506" y="725"/>
                      <a:pt x="10858" y="2935"/>
                    </a:cubicBezTo>
                    <a:cubicBezTo>
                      <a:pt x="2000" y="10270"/>
                      <a:pt x="95" y="29129"/>
                      <a:pt x="0" y="29891"/>
                    </a:cubicBezTo>
                    <a:cubicBezTo>
                      <a:pt x="10" y="30491"/>
                      <a:pt x="295" y="31044"/>
                      <a:pt x="762" y="31415"/>
                    </a:cubicBezTo>
                    <a:cubicBezTo>
                      <a:pt x="1134" y="31644"/>
                      <a:pt x="1581" y="31710"/>
                      <a:pt x="2000" y="31606"/>
                    </a:cubicBezTo>
                    <a:close/>
                    <a:moveTo>
                      <a:pt x="19050" y="3031"/>
                    </a:moveTo>
                    <a:lnTo>
                      <a:pt x="20003" y="3031"/>
                    </a:lnTo>
                    <a:cubicBezTo>
                      <a:pt x="23050" y="3031"/>
                      <a:pt x="23241" y="4459"/>
                      <a:pt x="23241" y="4840"/>
                    </a:cubicBezTo>
                    <a:cubicBezTo>
                      <a:pt x="24003" y="9603"/>
                      <a:pt x="12668" y="21509"/>
                      <a:pt x="4191" y="26653"/>
                    </a:cubicBezTo>
                    <a:cubicBezTo>
                      <a:pt x="5010" y="18651"/>
                      <a:pt x="8344" y="11117"/>
                      <a:pt x="13716" y="5126"/>
                    </a:cubicBezTo>
                    <a:cubicBezTo>
                      <a:pt x="15364" y="3812"/>
                      <a:pt x="17421" y="3135"/>
                      <a:pt x="19526" y="3221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>
                <a:off x="13578892" y="5818179"/>
                <a:ext cx="76962" cy="162115"/>
              </a:xfrm>
              <a:custGeom>
                <a:rect b="b" l="l" r="r" t="t"/>
                <a:pathLst>
                  <a:path extrusionOk="0" h="162115" w="76962">
                    <a:moveTo>
                      <a:pt x="0" y="162115"/>
                    </a:moveTo>
                    <a:lnTo>
                      <a:pt x="70009" y="162115"/>
                    </a:lnTo>
                    <a:lnTo>
                      <a:pt x="76962" y="0"/>
                    </a:lnTo>
                    <a:lnTo>
                      <a:pt x="6953" y="0"/>
                    </a:lnTo>
                    <a:lnTo>
                      <a:pt x="0" y="162115"/>
                    </a:ln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13065304" y="5796938"/>
                <a:ext cx="137064" cy="165735"/>
              </a:xfrm>
              <a:custGeom>
                <a:rect b="b" l="l" r="r" t="t"/>
                <a:pathLst>
                  <a:path extrusionOk="0" h="165735" w="137064">
                    <a:moveTo>
                      <a:pt x="0" y="150971"/>
                    </a:moveTo>
                    <a:lnTo>
                      <a:pt x="68389" y="165735"/>
                    </a:lnTo>
                    <a:lnTo>
                      <a:pt x="137065" y="14859"/>
                    </a:lnTo>
                    <a:lnTo>
                      <a:pt x="68675" y="0"/>
                    </a:lnTo>
                    <a:lnTo>
                      <a:pt x="0" y="150971"/>
                    </a:ln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>
                <a:off x="13029403" y="5939021"/>
                <a:ext cx="210470" cy="112775"/>
              </a:xfrm>
              <a:custGeom>
                <a:rect b="b" l="l" r="r" t="t"/>
                <a:pathLst>
                  <a:path extrusionOk="0" h="112775" w="210470">
                    <a:moveTo>
                      <a:pt x="110576" y="16794"/>
                    </a:moveTo>
                    <a:lnTo>
                      <a:pt x="34376" y="125"/>
                    </a:lnTo>
                    <a:cubicBezTo>
                      <a:pt x="31599" y="-447"/>
                      <a:pt x="28797" y="982"/>
                      <a:pt x="27614" y="3554"/>
                    </a:cubicBezTo>
                    <a:lnTo>
                      <a:pt x="944" y="61466"/>
                    </a:lnTo>
                    <a:cubicBezTo>
                      <a:pt x="-1419" y="66571"/>
                      <a:pt x="807" y="72629"/>
                      <a:pt x="5917" y="74992"/>
                    </a:cubicBezTo>
                    <a:cubicBezTo>
                      <a:pt x="6670" y="75344"/>
                      <a:pt x="7462" y="75601"/>
                      <a:pt x="8278" y="75753"/>
                    </a:cubicBezTo>
                    <a:cubicBezTo>
                      <a:pt x="35234" y="81088"/>
                      <a:pt x="48569" y="82326"/>
                      <a:pt x="82382" y="89660"/>
                    </a:cubicBezTo>
                    <a:cubicBezTo>
                      <a:pt x="103147" y="94137"/>
                      <a:pt x="150105" y="105567"/>
                      <a:pt x="178775" y="111853"/>
                    </a:cubicBezTo>
                    <a:cubicBezTo>
                      <a:pt x="207446" y="118140"/>
                      <a:pt x="216875" y="90422"/>
                      <a:pt x="206207" y="85374"/>
                    </a:cubicBezTo>
                    <a:cubicBezTo>
                      <a:pt x="156011" y="62418"/>
                      <a:pt x="135056" y="42226"/>
                      <a:pt x="121435" y="23366"/>
                    </a:cubicBezTo>
                    <a:cubicBezTo>
                      <a:pt x="118787" y="19870"/>
                      <a:pt x="114901" y="17518"/>
                      <a:pt x="110576" y="1679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>
                <a:off x="13552241" y="5972198"/>
                <a:ext cx="265419" cy="79533"/>
              </a:xfrm>
              <a:custGeom>
                <a:rect b="b" l="l" r="r" t="t"/>
                <a:pathLst>
                  <a:path extrusionOk="0" h="79533" w="265419">
                    <a:moveTo>
                      <a:pt x="96183" y="0"/>
                    </a:moveTo>
                    <a:lnTo>
                      <a:pt x="19983" y="0"/>
                    </a:lnTo>
                    <a:cubicBezTo>
                      <a:pt x="17135" y="-19"/>
                      <a:pt x="14668" y="1972"/>
                      <a:pt x="14077" y="4763"/>
                    </a:cubicBezTo>
                    <a:lnTo>
                      <a:pt x="266" y="66961"/>
                    </a:lnTo>
                    <a:cubicBezTo>
                      <a:pt x="-1001" y="72390"/>
                      <a:pt x="2380" y="77819"/>
                      <a:pt x="7810" y="79086"/>
                    </a:cubicBezTo>
                    <a:cubicBezTo>
                      <a:pt x="8619" y="79267"/>
                      <a:pt x="9438" y="79353"/>
                      <a:pt x="10267" y="79343"/>
                    </a:cubicBezTo>
                    <a:cubicBezTo>
                      <a:pt x="37890" y="79343"/>
                      <a:pt x="77704" y="77343"/>
                      <a:pt x="112375" y="77343"/>
                    </a:cubicBezTo>
                    <a:cubicBezTo>
                      <a:pt x="152856" y="77343"/>
                      <a:pt x="187813" y="79534"/>
                      <a:pt x="235343" y="79534"/>
                    </a:cubicBezTo>
                    <a:cubicBezTo>
                      <a:pt x="263918" y="79534"/>
                      <a:pt x="272110" y="50483"/>
                      <a:pt x="260013" y="47816"/>
                    </a:cubicBezTo>
                    <a:cubicBezTo>
                      <a:pt x="205339" y="35909"/>
                      <a:pt x="160572" y="34576"/>
                      <a:pt x="113328" y="5429"/>
                    </a:cubicBezTo>
                    <a:cubicBezTo>
                      <a:pt x="108232" y="2057"/>
                      <a:pt x="102288" y="171"/>
                      <a:pt x="961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13245898" y="3590098"/>
                <a:ext cx="208383" cy="284694"/>
              </a:xfrm>
              <a:custGeom>
                <a:rect b="b" l="l" r="r" t="t"/>
                <a:pathLst>
                  <a:path extrusionOk="0" h="284694" w="208383">
                    <a:moveTo>
                      <a:pt x="119634" y="1898"/>
                    </a:moveTo>
                    <a:cubicBezTo>
                      <a:pt x="54102" y="16947"/>
                      <a:pt x="0" y="184397"/>
                      <a:pt x="0" y="184397"/>
                    </a:cubicBezTo>
                    <a:lnTo>
                      <a:pt x="132207" y="284695"/>
                    </a:lnTo>
                    <a:cubicBezTo>
                      <a:pt x="166278" y="248338"/>
                      <a:pt x="190329" y="203770"/>
                      <a:pt x="202025" y="155345"/>
                    </a:cubicBezTo>
                    <a:cubicBezTo>
                      <a:pt x="224123" y="67620"/>
                      <a:pt x="186690" y="-13533"/>
                      <a:pt x="119634" y="1898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3245898" y="3590098"/>
                <a:ext cx="208383" cy="284694"/>
              </a:xfrm>
              <a:custGeom>
                <a:rect b="b" l="l" r="r" t="t"/>
                <a:pathLst>
                  <a:path extrusionOk="0" h="284694" w="208383">
                    <a:moveTo>
                      <a:pt x="119634" y="1898"/>
                    </a:moveTo>
                    <a:cubicBezTo>
                      <a:pt x="54102" y="16947"/>
                      <a:pt x="0" y="184397"/>
                      <a:pt x="0" y="184397"/>
                    </a:cubicBezTo>
                    <a:lnTo>
                      <a:pt x="132207" y="284695"/>
                    </a:lnTo>
                    <a:cubicBezTo>
                      <a:pt x="166278" y="248338"/>
                      <a:pt x="190329" y="203770"/>
                      <a:pt x="202025" y="155345"/>
                    </a:cubicBezTo>
                    <a:cubicBezTo>
                      <a:pt x="224123" y="67620"/>
                      <a:pt x="186690" y="-13533"/>
                      <a:pt x="119634" y="1898"/>
                    </a:cubicBezTo>
                    <a:close/>
                  </a:path>
                </a:pathLst>
              </a:custGeom>
              <a:solidFill>
                <a:srgbClr val="FAFAFA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3371723" y="3715058"/>
                <a:ext cx="79152" cy="159734"/>
              </a:xfrm>
              <a:custGeom>
                <a:rect b="b" l="l" r="r" t="t"/>
                <a:pathLst>
                  <a:path extrusionOk="0" h="159734" w="79152">
                    <a:moveTo>
                      <a:pt x="50006" y="0"/>
                    </a:moveTo>
                    <a:cubicBezTo>
                      <a:pt x="14383" y="35242"/>
                      <a:pt x="2381" y="99441"/>
                      <a:pt x="0" y="155258"/>
                    </a:cubicBezTo>
                    <a:lnTo>
                      <a:pt x="5810" y="159734"/>
                    </a:lnTo>
                    <a:cubicBezTo>
                      <a:pt x="39929" y="123406"/>
                      <a:pt x="64017" y="78829"/>
                      <a:pt x="75724" y="30385"/>
                    </a:cubicBezTo>
                    <a:cubicBezTo>
                      <a:pt x="77057" y="25146"/>
                      <a:pt x="78200" y="19907"/>
                      <a:pt x="79153" y="14764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13365722" y="3573803"/>
                <a:ext cx="426210" cy="626554"/>
              </a:xfrm>
              <a:custGeom>
                <a:rect b="b" l="l" r="r" t="t"/>
                <a:pathLst>
                  <a:path extrusionOk="0" h="626554" w="426210">
                    <a:moveTo>
                      <a:pt x="391859" y="21717"/>
                    </a:moveTo>
                    <a:cubicBezTo>
                      <a:pt x="391859" y="21717"/>
                      <a:pt x="466344" y="105823"/>
                      <a:pt x="395954" y="626555"/>
                    </a:cubicBezTo>
                    <a:lnTo>
                      <a:pt x="21908" y="626555"/>
                    </a:lnTo>
                    <a:cubicBezTo>
                      <a:pt x="19336" y="569405"/>
                      <a:pt x="55436" y="288798"/>
                      <a:pt x="0" y="18098"/>
                    </a:cubicBezTo>
                    <a:cubicBezTo>
                      <a:pt x="41396" y="10135"/>
                      <a:pt x="83268" y="4858"/>
                      <a:pt x="125349" y="2286"/>
                    </a:cubicBezTo>
                    <a:cubicBezTo>
                      <a:pt x="178327" y="-762"/>
                      <a:pt x="231438" y="-762"/>
                      <a:pt x="284417" y="2286"/>
                    </a:cubicBezTo>
                    <a:cubicBezTo>
                      <a:pt x="320678" y="5953"/>
                      <a:pt x="356607" y="12449"/>
                      <a:pt x="391859" y="21717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13365722" y="3573803"/>
                <a:ext cx="426210" cy="626554"/>
              </a:xfrm>
              <a:custGeom>
                <a:rect b="b" l="l" r="r" t="t"/>
                <a:pathLst>
                  <a:path extrusionOk="0" h="626554" w="426210">
                    <a:moveTo>
                      <a:pt x="391859" y="21717"/>
                    </a:moveTo>
                    <a:cubicBezTo>
                      <a:pt x="391859" y="21717"/>
                      <a:pt x="466344" y="105823"/>
                      <a:pt x="395954" y="626555"/>
                    </a:cubicBezTo>
                    <a:lnTo>
                      <a:pt x="21908" y="626555"/>
                    </a:lnTo>
                    <a:cubicBezTo>
                      <a:pt x="19336" y="569405"/>
                      <a:pt x="55436" y="288798"/>
                      <a:pt x="0" y="18098"/>
                    </a:cubicBezTo>
                    <a:cubicBezTo>
                      <a:pt x="41396" y="10135"/>
                      <a:pt x="83268" y="4858"/>
                      <a:pt x="125349" y="2286"/>
                    </a:cubicBezTo>
                    <a:cubicBezTo>
                      <a:pt x="178327" y="-762"/>
                      <a:pt x="231438" y="-762"/>
                      <a:pt x="284417" y="2286"/>
                    </a:cubicBezTo>
                    <a:cubicBezTo>
                      <a:pt x="320678" y="5953"/>
                      <a:pt x="356607" y="12449"/>
                      <a:pt x="391859" y="21717"/>
                    </a:cubicBezTo>
                    <a:close/>
                  </a:path>
                </a:pathLst>
              </a:custGeom>
              <a:solidFill>
                <a:srgbClr val="FAFAFA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3703482" y="3753444"/>
                <a:ext cx="88385" cy="178117"/>
              </a:xfrm>
              <a:custGeom>
                <a:rect b="b" l="l" r="r" t="t"/>
                <a:pathLst>
                  <a:path extrusionOk="0" h="178117" w="88385">
                    <a:moveTo>
                      <a:pt x="86769" y="1238"/>
                    </a:moveTo>
                    <a:lnTo>
                      <a:pt x="85340" y="0"/>
                    </a:lnTo>
                    <a:lnTo>
                      <a:pt x="282" y="20383"/>
                    </a:lnTo>
                    <a:cubicBezTo>
                      <a:pt x="-4576" y="77533"/>
                      <a:pt x="54574" y="146685"/>
                      <a:pt x="85054" y="178117"/>
                    </a:cubicBezTo>
                    <a:cubicBezTo>
                      <a:pt x="88817" y="119234"/>
                      <a:pt x="89398" y="60188"/>
                      <a:pt x="86769" y="1238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13582225" y="5818274"/>
                <a:ext cx="73628" cy="83534"/>
              </a:xfrm>
              <a:custGeom>
                <a:rect b="b" l="l" r="r" t="t"/>
                <a:pathLst>
                  <a:path extrusionOk="0" h="83534" w="73628">
                    <a:moveTo>
                      <a:pt x="73628" y="0"/>
                    </a:moveTo>
                    <a:lnTo>
                      <a:pt x="70009" y="83534"/>
                    </a:lnTo>
                    <a:lnTo>
                      <a:pt x="0" y="83534"/>
                    </a:lnTo>
                    <a:lnTo>
                      <a:pt x="3620" y="0"/>
                    </a:lnTo>
                    <a:lnTo>
                      <a:pt x="73628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3098450" y="5796938"/>
                <a:ext cx="103917" cy="92678"/>
              </a:xfrm>
              <a:custGeom>
                <a:rect b="b" l="l" r="r" t="t"/>
                <a:pathLst>
                  <a:path extrusionOk="0" h="92678" w="103917">
                    <a:moveTo>
                      <a:pt x="35433" y="0"/>
                    </a:moveTo>
                    <a:lnTo>
                      <a:pt x="103918" y="14859"/>
                    </a:lnTo>
                    <a:lnTo>
                      <a:pt x="68485" y="92678"/>
                    </a:lnTo>
                    <a:lnTo>
                      <a:pt x="0" y="77819"/>
                    </a:lnTo>
                    <a:lnTo>
                      <a:pt x="35433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3473812" y="3224565"/>
                <a:ext cx="212538" cy="271168"/>
              </a:xfrm>
              <a:custGeom>
                <a:rect b="b" l="l" r="r" t="t"/>
                <a:pathLst>
                  <a:path extrusionOk="0" h="271168" w="212538">
                    <a:moveTo>
                      <a:pt x="3543" y="120352"/>
                    </a:moveTo>
                    <a:cubicBezTo>
                      <a:pt x="21450" y="187504"/>
                      <a:pt x="28594" y="227604"/>
                      <a:pt x="70218" y="255512"/>
                    </a:cubicBezTo>
                    <a:cubicBezTo>
                      <a:pt x="132416" y="297517"/>
                      <a:pt x="209950" y="249321"/>
                      <a:pt x="212426" y="178264"/>
                    </a:cubicBezTo>
                    <a:cubicBezTo>
                      <a:pt x="214617" y="114256"/>
                      <a:pt x="184804" y="15292"/>
                      <a:pt x="112795" y="1766"/>
                    </a:cubicBezTo>
                    <a:cubicBezTo>
                      <a:pt x="61474" y="-8235"/>
                      <a:pt x="11754" y="25255"/>
                      <a:pt x="1752" y="76575"/>
                    </a:cubicBezTo>
                    <a:cubicBezTo>
                      <a:pt x="-1086" y="91111"/>
                      <a:pt x="-467" y="106103"/>
                      <a:pt x="3543" y="120352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13397908" y="3168875"/>
                <a:ext cx="256869" cy="288367"/>
              </a:xfrm>
              <a:custGeom>
                <a:rect b="b" l="l" r="r" t="t"/>
                <a:pathLst>
                  <a:path extrusionOk="0" h="288367" w="256869">
                    <a:moveTo>
                      <a:pt x="110212" y="285484"/>
                    </a:moveTo>
                    <a:cubicBezTo>
                      <a:pt x="138787" y="301772"/>
                      <a:pt x="242705" y="247384"/>
                      <a:pt x="221369" y="164516"/>
                    </a:cubicBezTo>
                    <a:cubicBezTo>
                      <a:pt x="221369" y="164516"/>
                      <a:pt x="260993" y="116891"/>
                      <a:pt x="256516" y="64313"/>
                    </a:cubicBezTo>
                    <a:cubicBezTo>
                      <a:pt x="252040" y="11735"/>
                      <a:pt x="215940" y="-8267"/>
                      <a:pt x="177554" y="3068"/>
                    </a:cubicBezTo>
                    <a:cubicBezTo>
                      <a:pt x="143740" y="12593"/>
                      <a:pt x="144693" y="31643"/>
                      <a:pt x="144693" y="31643"/>
                    </a:cubicBezTo>
                    <a:cubicBezTo>
                      <a:pt x="144693" y="31643"/>
                      <a:pt x="-15232" y="50693"/>
                      <a:pt x="18963" y="115558"/>
                    </a:cubicBezTo>
                    <a:cubicBezTo>
                      <a:pt x="-46188" y="186329"/>
                      <a:pt x="74589" y="265100"/>
                      <a:pt x="110212" y="28548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13374485" y="3269473"/>
                <a:ext cx="46862" cy="20104"/>
              </a:xfrm>
              <a:custGeom>
                <a:rect b="b" l="l" r="r" t="t"/>
                <a:pathLst>
                  <a:path extrusionOk="0" h="20104" w="46862">
                    <a:moveTo>
                      <a:pt x="46863" y="20104"/>
                    </a:moveTo>
                    <a:cubicBezTo>
                      <a:pt x="46863" y="20104"/>
                      <a:pt x="27813" y="-12852"/>
                      <a:pt x="0" y="5626"/>
                    </a:cubicBezTo>
                    <a:cubicBezTo>
                      <a:pt x="13145" y="5817"/>
                      <a:pt x="34481" y="8198"/>
                      <a:pt x="46863" y="2010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3630231" y="3164133"/>
                <a:ext cx="30137" cy="104012"/>
              </a:xfrm>
              <a:custGeom>
                <a:rect b="b" l="l" r="r" t="t"/>
                <a:pathLst>
                  <a:path extrusionOk="0" h="104012" w="30137">
                    <a:moveTo>
                      <a:pt x="19050" y="104013"/>
                    </a:moveTo>
                    <a:cubicBezTo>
                      <a:pt x="19050" y="104013"/>
                      <a:pt x="53912" y="25336"/>
                      <a:pt x="0" y="0"/>
                    </a:cubicBezTo>
                    <a:cubicBezTo>
                      <a:pt x="20288" y="30613"/>
                      <a:pt x="27165" y="68199"/>
                      <a:pt x="19050" y="104013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3590243" y="3314556"/>
                <a:ext cx="60450" cy="80380"/>
              </a:xfrm>
              <a:custGeom>
                <a:rect b="b" l="l" r="r" t="t"/>
                <a:pathLst>
                  <a:path extrusionOk="0" h="80380" w="60450">
                    <a:moveTo>
                      <a:pt x="1222" y="33219"/>
                    </a:moveTo>
                    <a:cubicBezTo>
                      <a:pt x="5860" y="49907"/>
                      <a:pt x="15919" y="64585"/>
                      <a:pt x="29797" y="74938"/>
                    </a:cubicBezTo>
                    <a:cubicBezTo>
                      <a:pt x="47989" y="88464"/>
                      <a:pt x="61610" y="74938"/>
                      <a:pt x="60372" y="54555"/>
                    </a:cubicBezTo>
                    <a:cubicBezTo>
                      <a:pt x="59134" y="35981"/>
                      <a:pt x="48275" y="6930"/>
                      <a:pt x="28177" y="1120"/>
                    </a:cubicBezTo>
                    <a:cubicBezTo>
                      <a:pt x="8080" y="-4691"/>
                      <a:pt x="-4017" y="13026"/>
                      <a:pt x="1222" y="33219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13076924" y="4199976"/>
                <a:ext cx="552068" cy="1680305"/>
              </a:xfrm>
              <a:custGeom>
                <a:rect b="b" l="l" r="r" t="t"/>
                <a:pathLst>
                  <a:path extrusionOk="0" h="1680305" w="552068">
                    <a:moveTo>
                      <a:pt x="552069" y="381"/>
                    </a:moveTo>
                    <a:cubicBezTo>
                      <a:pt x="552069" y="381"/>
                      <a:pt x="472631" y="535019"/>
                      <a:pt x="429006" y="735044"/>
                    </a:cubicBezTo>
                    <a:cubicBezTo>
                      <a:pt x="381381" y="954119"/>
                      <a:pt x="125254" y="1680305"/>
                      <a:pt x="125254" y="1680305"/>
                    </a:cubicBezTo>
                    <a:lnTo>
                      <a:pt x="0" y="1653159"/>
                    </a:lnTo>
                    <a:cubicBezTo>
                      <a:pt x="0" y="1653159"/>
                      <a:pt x="179070" y="1061657"/>
                      <a:pt x="219075" y="754951"/>
                    </a:cubicBezTo>
                    <a:cubicBezTo>
                      <a:pt x="249841" y="519398"/>
                      <a:pt x="310515" y="0"/>
                      <a:pt x="3105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13067971" y="5811321"/>
                <a:ext cx="164221" cy="72866"/>
              </a:xfrm>
              <a:custGeom>
                <a:rect b="b" l="l" r="r" t="t"/>
                <a:pathLst>
                  <a:path extrusionOk="0" h="72866" w="164221">
                    <a:moveTo>
                      <a:pt x="164211" y="27527"/>
                    </a:moveTo>
                    <a:cubicBezTo>
                      <a:pt x="164782" y="27527"/>
                      <a:pt x="140875" y="72866"/>
                      <a:pt x="140875" y="72866"/>
                    </a:cubicBezTo>
                    <a:lnTo>
                      <a:pt x="0" y="42291"/>
                    </a:lnTo>
                    <a:lnTo>
                      <a:pt x="11811" y="0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13500826" y="4390108"/>
                <a:ext cx="98639" cy="537292"/>
              </a:xfrm>
              <a:custGeom>
                <a:rect b="b" l="l" r="r" t="t"/>
                <a:pathLst>
                  <a:path extrusionOk="0" h="537292" w="98639">
                    <a:moveTo>
                      <a:pt x="77971" y="749"/>
                    </a:moveTo>
                    <a:cubicBezTo>
                      <a:pt x="-13851" y="18752"/>
                      <a:pt x="-4135" y="361175"/>
                      <a:pt x="6914" y="537293"/>
                    </a:cubicBezTo>
                    <a:cubicBezTo>
                      <a:pt x="33394" y="412801"/>
                      <a:pt x="72160" y="173247"/>
                      <a:pt x="98640" y="3226"/>
                    </a:cubicBezTo>
                    <a:cubicBezTo>
                      <a:pt x="92229" y="73"/>
                      <a:pt x="84943" y="-803"/>
                      <a:pt x="77971" y="749"/>
                    </a:cubicBezTo>
                    <a:close/>
                  </a:path>
                </a:pathLst>
              </a:custGeom>
              <a:solidFill>
                <a:srgbClr val="000000">
                  <a:alpha val="29803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13515836" y="4200357"/>
                <a:ext cx="250770" cy="1685258"/>
              </a:xfrm>
              <a:custGeom>
                <a:rect b="b" l="l" r="r" t="t"/>
                <a:pathLst>
                  <a:path extrusionOk="0" h="1685258" w="250770">
                    <a:moveTo>
                      <a:pt x="245840" y="0"/>
                    </a:moveTo>
                    <a:cubicBezTo>
                      <a:pt x="245840" y="0"/>
                      <a:pt x="255365" y="523208"/>
                      <a:pt x="247936" y="736568"/>
                    </a:cubicBezTo>
                    <a:cubicBezTo>
                      <a:pt x="240030" y="958501"/>
                      <a:pt x="162211" y="1685258"/>
                      <a:pt x="162211" y="1685258"/>
                    </a:cubicBezTo>
                    <a:lnTo>
                      <a:pt x="43910" y="1685258"/>
                    </a:lnTo>
                    <a:cubicBezTo>
                      <a:pt x="43910" y="1685258"/>
                      <a:pt x="39624" y="971455"/>
                      <a:pt x="34385" y="753523"/>
                    </a:cubicBezTo>
                    <a:cubicBezTo>
                      <a:pt x="28670" y="51539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14164774" y="3831549"/>
                <a:ext cx="254984" cy="252031"/>
              </a:xfrm>
              <a:custGeom>
                <a:rect b="b" l="l" r="r" t="t"/>
                <a:pathLst>
                  <a:path extrusionOk="0" h="252031" w="254984">
                    <a:moveTo>
                      <a:pt x="254984" y="0"/>
                    </a:moveTo>
                    <a:lnTo>
                      <a:pt x="13525" y="0"/>
                    </a:lnTo>
                    <a:lnTo>
                      <a:pt x="0" y="245554"/>
                    </a:lnTo>
                    <a:lnTo>
                      <a:pt x="241173" y="252032"/>
                    </a:lnTo>
                    <a:lnTo>
                      <a:pt x="254984" y="0"/>
                    </a:lnTo>
                    <a:close/>
                  </a:path>
                </a:pathLst>
              </a:custGeom>
              <a:solidFill>
                <a:srgbClr val="263238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14050665" y="3712677"/>
                <a:ext cx="286797" cy="276891"/>
              </a:xfrm>
              <a:custGeom>
                <a:rect b="b" l="l" r="r" t="t"/>
                <a:pathLst>
                  <a:path extrusionOk="0" h="276891" w="286797">
                    <a:moveTo>
                      <a:pt x="241840" y="276892"/>
                    </a:moveTo>
                    <a:lnTo>
                      <a:pt x="0" y="246983"/>
                    </a:lnTo>
                    <a:cubicBezTo>
                      <a:pt x="19450" y="165602"/>
                      <a:pt x="33985" y="83125"/>
                      <a:pt x="43529" y="0"/>
                    </a:cubicBezTo>
                    <a:lnTo>
                      <a:pt x="286798" y="29908"/>
                    </a:lnTo>
                    <a:cubicBezTo>
                      <a:pt x="276777" y="113062"/>
                      <a:pt x="261766" y="195539"/>
                      <a:pt x="241840" y="276892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13546316" y="5838371"/>
                <a:ext cx="154813" cy="49244"/>
              </a:xfrm>
              <a:custGeom>
                <a:rect b="b" l="l" r="r" t="t"/>
                <a:pathLst>
                  <a:path extrusionOk="0" h="49244" w="154813">
                    <a:moveTo>
                      <a:pt x="154781" y="0"/>
                    </a:moveTo>
                    <a:cubicBezTo>
                      <a:pt x="155353" y="0"/>
                      <a:pt x="148114" y="49244"/>
                      <a:pt x="148114" y="49244"/>
                    </a:cubicBezTo>
                    <a:lnTo>
                      <a:pt x="3905" y="49244"/>
                    </a:lnTo>
                    <a:lnTo>
                      <a:pt x="0" y="5334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13700907" y="3659337"/>
                <a:ext cx="451484" cy="313713"/>
              </a:xfrm>
              <a:custGeom>
                <a:rect b="b" l="l" r="r" t="t"/>
                <a:pathLst>
                  <a:path extrusionOk="0" h="313713" w="451484">
                    <a:moveTo>
                      <a:pt x="91154" y="0"/>
                    </a:moveTo>
                    <a:cubicBezTo>
                      <a:pt x="101917" y="16764"/>
                      <a:pt x="114205" y="35623"/>
                      <a:pt x="126492" y="52959"/>
                    </a:cubicBezTo>
                    <a:cubicBezTo>
                      <a:pt x="138779" y="70294"/>
                      <a:pt x="151447" y="88011"/>
                      <a:pt x="164592" y="104870"/>
                    </a:cubicBezTo>
                    <a:cubicBezTo>
                      <a:pt x="189624" y="138284"/>
                      <a:pt x="217542" y="169421"/>
                      <a:pt x="248031" y="197929"/>
                    </a:cubicBezTo>
                    <a:cubicBezTo>
                      <a:pt x="255203" y="204654"/>
                      <a:pt x="262700" y="211007"/>
                      <a:pt x="270510" y="216979"/>
                    </a:cubicBezTo>
                    <a:lnTo>
                      <a:pt x="276225" y="221266"/>
                    </a:lnTo>
                    <a:cubicBezTo>
                      <a:pt x="275149" y="220799"/>
                      <a:pt x="274034" y="220418"/>
                      <a:pt x="272891" y="220123"/>
                    </a:cubicBezTo>
                    <a:cubicBezTo>
                      <a:pt x="270415" y="220123"/>
                      <a:pt x="269176" y="220123"/>
                      <a:pt x="269843" y="220123"/>
                    </a:cubicBezTo>
                    <a:cubicBezTo>
                      <a:pt x="275311" y="220323"/>
                      <a:pt x="280730" y="219075"/>
                      <a:pt x="285559" y="216503"/>
                    </a:cubicBezTo>
                    <a:cubicBezTo>
                      <a:pt x="293894" y="212960"/>
                      <a:pt x="301952" y="208788"/>
                      <a:pt x="309658" y="204025"/>
                    </a:cubicBezTo>
                    <a:cubicBezTo>
                      <a:pt x="345243" y="180718"/>
                      <a:pt x="378990" y="154743"/>
                      <a:pt x="410623" y="126301"/>
                    </a:cubicBezTo>
                    <a:lnTo>
                      <a:pt x="451485" y="159258"/>
                    </a:lnTo>
                    <a:cubicBezTo>
                      <a:pt x="426720" y="200892"/>
                      <a:pt x="395831" y="238554"/>
                      <a:pt x="359855" y="270986"/>
                    </a:cubicBezTo>
                    <a:cubicBezTo>
                      <a:pt x="349739" y="280025"/>
                      <a:pt x="338804" y="288093"/>
                      <a:pt x="327184" y="295084"/>
                    </a:cubicBezTo>
                    <a:cubicBezTo>
                      <a:pt x="312515" y="304228"/>
                      <a:pt x="296161" y="310324"/>
                      <a:pt x="279083" y="312991"/>
                    </a:cubicBezTo>
                    <a:cubicBezTo>
                      <a:pt x="266872" y="314592"/>
                      <a:pt x="254451" y="313525"/>
                      <a:pt x="242697" y="309848"/>
                    </a:cubicBezTo>
                    <a:cubicBezTo>
                      <a:pt x="236182" y="307800"/>
                      <a:pt x="229943" y="304952"/>
                      <a:pt x="224123" y="301371"/>
                    </a:cubicBezTo>
                    <a:lnTo>
                      <a:pt x="215932" y="296132"/>
                    </a:lnTo>
                    <a:cubicBezTo>
                      <a:pt x="204978" y="289084"/>
                      <a:pt x="194596" y="281559"/>
                      <a:pt x="184785" y="273844"/>
                    </a:cubicBezTo>
                    <a:cubicBezTo>
                      <a:pt x="146885" y="243230"/>
                      <a:pt x="112338" y="208683"/>
                      <a:pt x="81725" y="170783"/>
                    </a:cubicBezTo>
                    <a:cubicBezTo>
                      <a:pt x="66770" y="152305"/>
                      <a:pt x="52292" y="133636"/>
                      <a:pt x="38862" y="114205"/>
                    </a:cubicBezTo>
                    <a:cubicBezTo>
                      <a:pt x="25432" y="94774"/>
                      <a:pt x="12573" y="76105"/>
                      <a:pt x="0" y="54007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13652295" y="3592806"/>
                <a:ext cx="259685" cy="294273"/>
              </a:xfrm>
              <a:custGeom>
                <a:rect b="b" l="l" r="r" t="t"/>
                <a:pathLst>
                  <a:path extrusionOk="0" h="294273" w="259685">
                    <a:moveTo>
                      <a:pt x="2034" y="108536"/>
                    </a:moveTo>
                    <a:cubicBezTo>
                      <a:pt x="-20350" y="202357"/>
                      <a:pt x="149386" y="294274"/>
                      <a:pt x="149386" y="294274"/>
                    </a:cubicBezTo>
                    <a:lnTo>
                      <a:pt x="259685" y="165115"/>
                    </a:lnTo>
                    <a:cubicBezTo>
                      <a:pt x="226605" y="116242"/>
                      <a:pt x="188877" y="70693"/>
                      <a:pt x="147005" y="29098"/>
                    </a:cubicBezTo>
                    <a:cubicBezTo>
                      <a:pt x="70233" y="-44912"/>
                      <a:pt x="19370" y="37289"/>
                      <a:pt x="2034" y="108536"/>
                    </a:cubicBez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13652295" y="3592806"/>
                <a:ext cx="259685" cy="294273"/>
              </a:xfrm>
              <a:custGeom>
                <a:rect b="b" l="l" r="r" t="t"/>
                <a:pathLst>
                  <a:path extrusionOk="0" h="294273" w="259685">
                    <a:moveTo>
                      <a:pt x="2034" y="108536"/>
                    </a:moveTo>
                    <a:cubicBezTo>
                      <a:pt x="-20350" y="202357"/>
                      <a:pt x="149386" y="294274"/>
                      <a:pt x="149386" y="294274"/>
                    </a:cubicBezTo>
                    <a:lnTo>
                      <a:pt x="259685" y="165115"/>
                    </a:lnTo>
                    <a:cubicBezTo>
                      <a:pt x="226605" y="116242"/>
                      <a:pt x="188877" y="70693"/>
                      <a:pt x="147005" y="29098"/>
                    </a:cubicBezTo>
                    <a:cubicBezTo>
                      <a:pt x="70233" y="-44912"/>
                      <a:pt x="19370" y="37289"/>
                      <a:pt x="2034" y="108536"/>
                    </a:cubicBezTo>
                    <a:close/>
                  </a:path>
                </a:pathLst>
              </a:custGeom>
              <a:solidFill>
                <a:srgbClr val="FAFAFA">
                  <a:alpha val="2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14099909" y="3721536"/>
                <a:ext cx="94583" cy="105727"/>
              </a:xfrm>
              <a:custGeom>
                <a:rect b="b" l="l" r="r" t="t"/>
                <a:pathLst>
                  <a:path extrusionOk="0" h="105727" w="94583">
                    <a:moveTo>
                      <a:pt x="0" y="83629"/>
                    </a:moveTo>
                    <a:lnTo>
                      <a:pt x="26099" y="0"/>
                    </a:lnTo>
                    <a:lnTo>
                      <a:pt x="94583" y="34195"/>
                    </a:lnTo>
                    <a:cubicBezTo>
                      <a:pt x="94583" y="34195"/>
                      <a:pt x="84582" y="95155"/>
                      <a:pt x="34671" y="105727"/>
                    </a:cubicBez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14125912" y="3698390"/>
                <a:ext cx="89249" cy="57340"/>
              </a:xfrm>
              <a:custGeom>
                <a:rect b="b" l="l" r="r" t="t"/>
                <a:pathLst>
                  <a:path extrusionOk="0" h="57340" w="89249">
                    <a:moveTo>
                      <a:pt x="27527" y="0"/>
                    </a:moveTo>
                    <a:lnTo>
                      <a:pt x="89249" y="17050"/>
                    </a:lnTo>
                    <a:lnTo>
                      <a:pt x="68580" y="57341"/>
                    </a:lnTo>
                    <a:lnTo>
                      <a:pt x="0" y="23146"/>
                    </a:lnTo>
                    <a:lnTo>
                      <a:pt x="27527" y="0"/>
                    </a:lnTo>
                    <a:close/>
                  </a:path>
                </a:pathLst>
              </a:custGeom>
              <a:solidFill>
                <a:srgbClr val="FFC3B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>
            <a:off x="6831292" y="2514261"/>
            <a:ext cx="658032" cy="763317"/>
            <a:chOff x="6831292" y="2843604"/>
            <a:chExt cx="658032" cy="763317"/>
          </a:xfrm>
        </p:grpSpPr>
        <p:sp>
          <p:nvSpPr>
            <p:cNvPr id="346" name="Google Shape;346;p2"/>
            <p:cNvSpPr/>
            <p:nvPr/>
          </p:nvSpPr>
          <p:spPr>
            <a:xfrm rot="-5400000">
              <a:off x="6778649" y="2896246"/>
              <a:ext cx="763317" cy="658032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28575">
              <a:solidFill>
                <a:srgbClr val="0066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7" name="Google Shape;347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968057" y="3012660"/>
              <a:ext cx="384500" cy="384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2"/>
          <p:cNvSpPr/>
          <p:nvPr/>
        </p:nvSpPr>
        <p:spPr>
          <a:xfrm rot="-5400000">
            <a:off x="6778648" y="5562113"/>
            <a:ext cx="763317" cy="658032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rgbClr val="00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" name="Google Shape;348;p2"/>
          <p:cNvGrpSpPr/>
          <p:nvPr/>
        </p:nvGrpSpPr>
        <p:grpSpPr>
          <a:xfrm>
            <a:off x="6831291" y="3501400"/>
            <a:ext cx="658032" cy="763317"/>
            <a:chOff x="6831292" y="4048695"/>
            <a:chExt cx="658032" cy="763317"/>
          </a:xfrm>
        </p:grpSpPr>
        <p:sp>
          <p:nvSpPr>
            <p:cNvPr id="349" name="Google Shape;349;p2"/>
            <p:cNvSpPr/>
            <p:nvPr/>
          </p:nvSpPr>
          <p:spPr>
            <a:xfrm rot="-5400000">
              <a:off x="6778649" y="4101337"/>
              <a:ext cx="763317" cy="658032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lt1"/>
            </a:solidFill>
            <a:ln cap="flat" cmpd="sng" w="28575">
              <a:solidFill>
                <a:srgbClr val="0066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0" name="Google Shape;350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67196" y="4171729"/>
              <a:ext cx="445814" cy="445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2"/>
          <p:cNvSpPr/>
          <p:nvPr/>
        </p:nvSpPr>
        <p:spPr>
          <a:xfrm rot="-5400000">
            <a:off x="6763441" y="4554403"/>
            <a:ext cx="763317" cy="658032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lt1"/>
          </a:solidFill>
          <a:ln cap="flat" cmpd="sng" w="28575">
            <a:solidFill>
              <a:srgbClr val="006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2850" y="5664966"/>
            <a:ext cx="445814" cy="4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6952850" y="4667080"/>
            <a:ext cx="414911" cy="41491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"/>
          <p:cNvSpPr/>
          <p:nvPr/>
        </p:nvSpPr>
        <p:spPr>
          <a:xfrm>
            <a:off x="7641391" y="5664966"/>
            <a:ext cx="3137108" cy="37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6633"/>
                </a:solidFill>
                <a:latin typeface="Arial"/>
                <a:ea typeface="Arial"/>
                <a:cs typeface="Arial"/>
                <a:sym typeface="Arial"/>
              </a:rPr>
              <a:t>Pendataan Mandiri</a:t>
            </a:r>
            <a:endParaRPr b="1" i="0" sz="2000" u="none" cap="none" strike="noStrike">
              <a:solidFill>
                <a:srgbClr val="0066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362" name="Google Shape;362;p43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3"/>
          <p:cNvSpPr txBox="1"/>
          <p:nvPr/>
        </p:nvSpPr>
        <p:spPr>
          <a:xfrm>
            <a:off x="258175" y="77241"/>
            <a:ext cx="48208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Sumber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noFill/>
          <a:ln cap="flat" cmpd="sng" w="1270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3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p43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369" name="Google Shape;369;p43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43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3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377432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6" name="Google Shape;376;p43"/>
          <p:cNvGrpSpPr/>
          <p:nvPr/>
        </p:nvGrpSpPr>
        <p:grpSpPr>
          <a:xfrm>
            <a:off x="1451567" y="2211665"/>
            <a:ext cx="465507" cy="457058"/>
            <a:chOff x="3819335" y="1915379"/>
            <a:chExt cx="597535" cy="597535"/>
          </a:xfrm>
        </p:grpSpPr>
        <p:sp>
          <p:nvSpPr>
            <p:cNvPr id="377" name="Google Shape;377;p43"/>
            <p:cNvSpPr/>
            <p:nvPr/>
          </p:nvSpPr>
          <p:spPr>
            <a:xfrm>
              <a:off x="3825680" y="1921724"/>
              <a:ext cx="584835" cy="584835"/>
            </a:xfrm>
            <a:custGeom>
              <a:rect b="b" l="l" r="r" t="t"/>
              <a:pathLst>
                <a:path extrusionOk="0" h="584835" w="584835">
                  <a:moveTo>
                    <a:pt x="455079" y="0"/>
                  </a:moveTo>
                  <a:lnTo>
                    <a:pt x="129298" y="0"/>
                  </a:lnTo>
                  <a:lnTo>
                    <a:pt x="79022" y="10178"/>
                  </a:lnTo>
                  <a:lnTo>
                    <a:pt x="37917" y="37917"/>
                  </a:lnTo>
                  <a:lnTo>
                    <a:pt x="10178" y="79022"/>
                  </a:lnTo>
                  <a:lnTo>
                    <a:pt x="0" y="129298"/>
                  </a:lnTo>
                  <a:lnTo>
                    <a:pt x="0" y="455079"/>
                  </a:lnTo>
                  <a:lnTo>
                    <a:pt x="10178" y="505360"/>
                  </a:lnTo>
                  <a:lnTo>
                    <a:pt x="37917" y="546465"/>
                  </a:lnTo>
                  <a:lnTo>
                    <a:pt x="79022" y="574201"/>
                  </a:lnTo>
                  <a:lnTo>
                    <a:pt x="129298" y="584377"/>
                  </a:lnTo>
                  <a:lnTo>
                    <a:pt x="455079" y="584377"/>
                  </a:lnTo>
                  <a:lnTo>
                    <a:pt x="505360" y="574201"/>
                  </a:lnTo>
                  <a:lnTo>
                    <a:pt x="546465" y="546465"/>
                  </a:lnTo>
                  <a:lnTo>
                    <a:pt x="574201" y="505360"/>
                  </a:lnTo>
                  <a:lnTo>
                    <a:pt x="584377" y="455079"/>
                  </a:lnTo>
                  <a:lnTo>
                    <a:pt x="584377" y="129298"/>
                  </a:lnTo>
                  <a:lnTo>
                    <a:pt x="574201" y="79022"/>
                  </a:lnTo>
                  <a:lnTo>
                    <a:pt x="546465" y="37917"/>
                  </a:lnTo>
                  <a:lnTo>
                    <a:pt x="505360" y="10178"/>
                  </a:lnTo>
                  <a:lnTo>
                    <a:pt x="455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3819335" y="1915379"/>
              <a:ext cx="597535" cy="597535"/>
            </a:xfrm>
            <a:custGeom>
              <a:rect b="b" l="l" r="r" t="t"/>
              <a:pathLst>
                <a:path extrusionOk="0" h="597535" w="597535">
                  <a:moveTo>
                    <a:pt x="461416" y="0"/>
                  </a:moveTo>
                  <a:lnTo>
                    <a:pt x="135648" y="0"/>
                  </a:lnTo>
                  <a:lnTo>
                    <a:pt x="92772" y="6915"/>
                  </a:lnTo>
                  <a:lnTo>
                    <a:pt x="55536" y="26172"/>
                  </a:lnTo>
                  <a:lnTo>
                    <a:pt x="26172" y="55536"/>
                  </a:lnTo>
                  <a:lnTo>
                    <a:pt x="6915" y="92772"/>
                  </a:lnTo>
                  <a:lnTo>
                    <a:pt x="0" y="135648"/>
                  </a:lnTo>
                  <a:lnTo>
                    <a:pt x="0" y="461429"/>
                  </a:lnTo>
                  <a:lnTo>
                    <a:pt x="6915" y="504299"/>
                  </a:lnTo>
                  <a:lnTo>
                    <a:pt x="26172" y="541536"/>
                  </a:lnTo>
                  <a:lnTo>
                    <a:pt x="55536" y="570901"/>
                  </a:lnTo>
                  <a:lnTo>
                    <a:pt x="92772" y="590161"/>
                  </a:lnTo>
                  <a:lnTo>
                    <a:pt x="135648" y="597077"/>
                  </a:lnTo>
                  <a:lnTo>
                    <a:pt x="461416" y="597077"/>
                  </a:lnTo>
                  <a:lnTo>
                    <a:pt x="504293" y="590161"/>
                  </a:lnTo>
                  <a:lnTo>
                    <a:pt x="515476" y="584377"/>
                  </a:lnTo>
                  <a:lnTo>
                    <a:pt x="135648" y="584377"/>
                  </a:lnTo>
                  <a:lnTo>
                    <a:pt x="87837" y="574700"/>
                  </a:lnTo>
                  <a:lnTo>
                    <a:pt x="48752" y="548325"/>
                  </a:lnTo>
                  <a:lnTo>
                    <a:pt x="22377" y="509239"/>
                  </a:lnTo>
                  <a:lnTo>
                    <a:pt x="12699" y="461429"/>
                  </a:lnTo>
                  <a:lnTo>
                    <a:pt x="12699" y="135648"/>
                  </a:lnTo>
                  <a:lnTo>
                    <a:pt x="22377" y="87837"/>
                  </a:lnTo>
                  <a:lnTo>
                    <a:pt x="48752" y="48752"/>
                  </a:lnTo>
                  <a:lnTo>
                    <a:pt x="87837" y="22377"/>
                  </a:lnTo>
                  <a:lnTo>
                    <a:pt x="135648" y="12700"/>
                  </a:lnTo>
                  <a:lnTo>
                    <a:pt x="515480" y="12700"/>
                  </a:lnTo>
                  <a:lnTo>
                    <a:pt x="504293" y="6915"/>
                  </a:lnTo>
                  <a:lnTo>
                    <a:pt x="461416" y="0"/>
                  </a:lnTo>
                  <a:close/>
                </a:path>
                <a:path extrusionOk="0" h="597535" w="597535">
                  <a:moveTo>
                    <a:pt x="515480" y="12700"/>
                  </a:moveTo>
                  <a:lnTo>
                    <a:pt x="461416" y="12700"/>
                  </a:lnTo>
                  <a:lnTo>
                    <a:pt x="509234" y="22377"/>
                  </a:lnTo>
                  <a:lnTo>
                    <a:pt x="548324" y="48752"/>
                  </a:lnTo>
                  <a:lnTo>
                    <a:pt x="574700" y="87837"/>
                  </a:lnTo>
                  <a:lnTo>
                    <a:pt x="584377" y="135648"/>
                  </a:lnTo>
                  <a:lnTo>
                    <a:pt x="584377" y="461429"/>
                  </a:lnTo>
                  <a:lnTo>
                    <a:pt x="574700" y="509239"/>
                  </a:lnTo>
                  <a:lnTo>
                    <a:pt x="548324" y="548325"/>
                  </a:lnTo>
                  <a:lnTo>
                    <a:pt x="509234" y="574700"/>
                  </a:lnTo>
                  <a:lnTo>
                    <a:pt x="461416" y="584377"/>
                  </a:lnTo>
                  <a:lnTo>
                    <a:pt x="515476" y="584377"/>
                  </a:lnTo>
                  <a:lnTo>
                    <a:pt x="541533" y="570901"/>
                  </a:lnTo>
                  <a:lnTo>
                    <a:pt x="570901" y="541536"/>
                  </a:lnTo>
                  <a:lnTo>
                    <a:pt x="590161" y="504299"/>
                  </a:lnTo>
                  <a:lnTo>
                    <a:pt x="597077" y="461429"/>
                  </a:lnTo>
                  <a:lnTo>
                    <a:pt x="597077" y="135648"/>
                  </a:lnTo>
                  <a:lnTo>
                    <a:pt x="590161" y="92772"/>
                  </a:lnTo>
                  <a:lnTo>
                    <a:pt x="570901" y="55536"/>
                  </a:lnTo>
                  <a:lnTo>
                    <a:pt x="541533" y="26172"/>
                  </a:lnTo>
                  <a:lnTo>
                    <a:pt x="515480" y="12700"/>
                  </a:lnTo>
                  <a:close/>
                </a:path>
              </a:pathLst>
            </a:custGeom>
            <a:solidFill>
              <a:srgbClr val="0179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3979037" y="2035378"/>
              <a:ext cx="278130" cy="60960"/>
            </a:xfrm>
            <a:custGeom>
              <a:rect b="b" l="l" r="r" t="t"/>
              <a:pathLst>
                <a:path extrusionOk="0" h="60960" w="278129">
                  <a:moveTo>
                    <a:pt x="60629" y="30314"/>
                  </a:moveTo>
                  <a:lnTo>
                    <a:pt x="58242" y="18516"/>
                  </a:lnTo>
                  <a:lnTo>
                    <a:pt x="53035" y="10820"/>
                  </a:lnTo>
                  <a:lnTo>
                    <a:pt x="51739" y="8890"/>
                  </a:lnTo>
                  <a:lnTo>
                    <a:pt x="49809" y="7594"/>
                  </a:lnTo>
                  <a:lnTo>
                    <a:pt x="49809" y="30314"/>
                  </a:lnTo>
                  <a:lnTo>
                    <a:pt x="48272" y="37896"/>
                  </a:lnTo>
                  <a:lnTo>
                    <a:pt x="44094" y="44094"/>
                  </a:lnTo>
                  <a:lnTo>
                    <a:pt x="37896" y="48272"/>
                  </a:lnTo>
                  <a:lnTo>
                    <a:pt x="30314" y="49809"/>
                  </a:lnTo>
                  <a:lnTo>
                    <a:pt x="22733" y="48272"/>
                  </a:lnTo>
                  <a:lnTo>
                    <a:pt x="16535" y="44094"/>
                  </a:lnTo>
                  <a:lnTo>
                    <a:pt x="12357" y="37896"/>
                  </a:lnTo>
                  <a:lnTo>
                    <a:pt x="10833" y="30314"/>
                  </a:lnTo>
                  <a:lnTo>
                    <a:pt x="12357" y="22720"/>
                  </a:lnTo>
                  <a:lnTo>
                    <a:pt x="16535" y="16522"/>
                  </a:lnTo>
                  <a:lnTo>
                    <a:pt x="22733" y="12344"/>
                  </a:lnTo>
                  <a:lnTo>
                    <a:pt x="30314" y="10820"/>
                  </a:lnTo>
                  <a:lnTo>
                    <a:pt x="37896" y="12344"/>
                  </a:lnTo>
                  <a:lnTo>
                    <a:pt x="44094" y="16522"/>
                  </a:lnTo>
                  <a:lnTo>
                    <a:pt x="48272" y="22720"/>
                  </a:lnTo>
                  <a:lnTo>
                    <a:pt x="49809" y="30314"/>
                  </a:lnTo>
                  <a:lnTo>
                    <a:pt x="49809" y="7594"/>
                  </a:lnTo>
                  <a:lnTo>
                    <a:pt x="42100" y="2387"/>
                  </a:lnTo>
                  <a:lnTo>
                    <a:pt x="30314" y="0"/>
                  </a:lnTo>
                  <a:lnTo>
                    <a:pt x="18529" y="2387"/>
                  </a:lnTo>
                  <a:lnTo>
                    <a:pt x="8890" y="8890"/>
                  </a:lnTo>
                  <a:lnTo>
                    <a:pt x="2387" y="18516"/>
                  </a:lnTo>
                  <a:lnTo>
                    <a:pt x="0" y="30314"/>
                  </a:lnTo>
                  <a:lnTo>
                    <a:pt x="2387" y="42100"/>
                  </a:lnTo>
                  <a:lnTo>
                    <a:pt x="8890" y="51739"/>
                  </a:lnTo>
                  <a:lnTo>
                    <a:pt x="18529" y="58254"/>
                  </a:lnTo>
                  <a:lnTo>
                    <a:pt x="30314" y="60642"/>
                  </a:lnTo>
                  <a:lnTo>
                    <a:pt x="42100" y="58254"/>
                  </a:lnTo>
                  <a:lnTo>
                    <a:pt x="51739" y="51739"/>
                  </a:lnTo>
                  <a:lnTo>
                    <a:pt x="53047" y="49809"/>
                  </a:lnTo>
                  <a:lnTo>
                    <a:pt x="58242" y="42100"/>
                  </a:lnTo>
                  <a:lnTo>
                    <a:pt x="60629" y="30314"/>
                  </a:lnTo>
                  <a:close/>
                </a:path>
                <a:path extrusionOk="0" h="60960" w="278129">
                  <a:moveTo>
                    <a:pt x="277647" y="30314"/>
                  </a:moveTo>
                  <a:lnTo>
                    <a:pt x="275259" y="18516"/>
                  </a:lnTo>
                  <a:lnTo>
                    <a:pt x="270065" y="10820"/>
                  </a:lnTo>
                  <a:lnTo>
                    <a:pt x="268757" y="8890"/>
                  </a:lnTo>
                  <a:lnTo>
                    <a:pt x="266827" y="7594"/>
                  </a:lnTo>
                  <a:lnTo>
                    <a:pt x="266827" y="30314"/>
                  </a:lnTo>
                  <a:lnTo>
                    <a:pt x="265303" y="37896"/>
                  </a:lnTo>
                  <a:lnTo>
                    <a:pt x="261124" y="44094"/>
                  </a:lnTo>
                  <a:lnTo>
                    <a:pt x="254927" y="48272"/>
                  </a:lnTo>
                  <a:lnTo>
                    <a:pt x="247345" y="49809"/>
                  </a:lnTo>
                  <a:lnTo>
                    <a:pt x="239763" y="48272"/>
                  </a:lnTo>
                  <a:lnTo>
                    <a:pt x="233565" y="44094"/>
                  </a:lnTo>
                  <a:lnTo>
                    <a:pt x="229387" y="37896"/>
                  </a:lnTo>
                  <a:lnTo>
                    <a:pt x="227850" y="30314"/>
                  </a:lnTo>
                  <a:lnTo>
                    <a:pt x="229387" y="22720"/>
                  </a:lnTo>
                  <a:lnTo>
                    <a:pt x="233565" y="16522"/>
                  </a:lnTo>
                  <a:lnTo>
                    <a:pt x="239763" y="12344"/>
                  </a:lnTo>
                  <a:lnTo>
                    <a:pt x="247345" y="10820"/>
                  </a:lnTo>
                  <a:lnTo>
                    <a:pt x="254927" y="12344"/>
                  </a:lnTo>
                  <a:lnTo>
                    <a:pt x="261124" y="16522"/>
                  </a:lnTo>
                  <a:lnTo>
                    <a:pt x="265303" y="22720"/>
                  </a:lnTo>
                  <a:lnTo>
                    <a:pt x="266827" y="30314"/>
                  </a:lnTo>
                  <a:lnTo>
                    <a:pt x="266827" y="7594"/>
                  </a:lnTo>
                  <a:lnTo>
                    <a:pt x="259130" y="2387"/>
                  </a:lnTo>
                  <a:lnTo>
                    <a:pt x="247345" y="0"/>
                  </a:lnTo>
                  <a:lnTo>
                    <a:pt x="235559" y="2387"/>
                  </a:lnTo>
                  <a:lnTo>
                    <a:pt x="225920" y="8890"/>
                  </a:lnTo>
                  <a:lnTo>
                    <a:pt x="219417" y="18516"/>
                  </a:lnTo>
                  <a:lnTo>
                    <a:pt x="217030" y="30314"/>
                  </a:lnTo>
                  <a:lnTo>
                    <a:pt x="219417" y="42100"/>
                  </a:lnTo>
                  <a:lnTo>
                    <a:pt x="225920" y="51739"/>
                  </a:lnTo>
                  <a:lnTo>
                    <a:pt x="235559" y="58254"/>
                  </a:lnTo>
                  <a:lnTo>
                    <a:pt x="247345" y="60642"/>
                  </a:lnTo>
                  <a:lnTo>
                    <a:pt x="259130" y="58254"/>
                  </a:lnTo>
                  <a:lnTo>
                    <a:pt x="268757" y="51739"/>
                  </a:lnTo>
                  <a:lnTo>
                    <a:pt x="270078" y="49809"/>
                  </a:lnTo>
                  <a:lnTo>
                    <a:pt x="275259" y="42100"/>
                  </a:lnTo>
                  <a:lnTo>
                    <a:pt x="277647" y="30314"/>
                  </a:lnTo>
                  <a:close/>
                </a:path>
              </a:pathLst>
            </a:custGeom>
            <a:solidFill>
              <a:srgbClr val="1A16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0" name="Google Shape;38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84585" y="2048115"/>
              <a:ext cx="66573" cy="66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1" name="Google Shape;381;p43"/>
            <p:cNvSpPr/>
            <p:nvPr/>
          </p:nvSpPr>
          <p:spPr>
            <a:xfrm>
              <a:off x="3939311" y="2107641"/>
              <a:ext cx="357505" cy="285115"/>
            </a:xfrm>
            <a:custGeom>
              <a:rect b="b" l="l" r="r" t="t"/>
              <a:pathLst>
                <a:path extrusionOk="0" h="285114" w="357504">
                  <a:moveTo>
                    <a:pt x="75463" y="78079"/>
                  </a:moveTo>
                  <a:lnTo>
                    <a:pt x="73012" y="75704"/>
                  </a:lnTo>
                  <a:lnTo>
                    <a:pt x="70053" y="75704"/>
                  </a:lnTo>
                  <a:lnTo>
                    <a:pt x="67030" y="75704"/>
                  </a:lnTo>
                  <a:lnTo>
                    <a:pt x="64643" y="78079"/>
                  </a:lnTo>
                  <a:lnTo>
                    <a:pt x="64643" y="84074"/>
                  </a:lnTo>
                  <a:lnTo>
                    <a:pt x="67030" y="86537"/>
                  </a:lnTo>
                  <a:lnTo>
                    <a:pt x="73012" y="86537"/>
                  </a:lnTo>
                  <a:lnTo>
                    <a:pt x="75463" y="84074"/>
                  </a:lnTo>
                  <a:lnTo>
                    <a:pt x="75463" y="78079"/>
                  </a:lnTo>
                  <a:close/>
                </a:path>
                <a:path extrusionOk="0" h="285114" w="357504">
                  <a:moveTo>
                    <a:pt x="75463" y="52908"/>
                  </a:moveTo>
                  <a:lnTo>
                    <a:pt x="73012" y="50457"/>
                  </a:lnTo>
                  <a:lnTo>
                    <a:pt x="70053" y="50457"/>
                  </a:lnTo>
                  <a:lnTo>
                    <a:pt x="67030" y="50457"/>
                  </a:lnTo>
                  <a:lnTo>
                    <a:pt x="64643" y="52908"/>
                  </a:lnTo>
                  <a:lnTo>
                    <a:pt x="64643" y="58889"/>
                  </a:lnTo>
                  <a:lnTo>
                    <a:pt x="67030" y="61290"/>
                  </a:lnTo>
                  <a:lnTo>
                    <a:pt x="73012" y="61290"/>
                  </a:lnTo>
                  <a:lnTo>
                    <a:pt x="75463" y="58889"/>
                  </a:lnTo>
                  <a:lnTo>
                    <a:pt x="75463" y="52908"/>
                  </a:lnTo>
                  <a:close/>
                </a:path>
                <a:path extrusionOk="0" h="285114" w="357504">
                  <a:moveTo>
                    <a:pt x="75463" y="27660"/>
                  </a:moveTo>
                  <a:lnTo>
                    <a:pt x="73012" y="25209"/>
                  </a:lnTo>
                  <a:lnTo>
                    <a:pt x="70053" y="25209"/>
                  </a:lnTo>
                  <a:lnTo>
                    <a:pt x="67030" y="25209"/>
                  </a:lnTo>
                  <a:lnTo>
                    <a:pt x="64643" y="27660"/>
                  </a:lnTo>
                  <a:lnTo>
                    <a:pt x="64643" y="33655"/>
                  </a:lnTo>
                  <a:lnTo>
                    <a:pt x="67030" y="36042"/>
                  </a:lnTo>
                  <a:lnTo>
                    <a:pt x="73012" y="36042"/>
                  </a:lnTo>
                  <a:lnTo>
                    <a:pt x="75463" y="33655"/>
                  </a:lnTo>
                  <a:lnTo>
                    <a:pt x="75463" y="27660"/>
                  </a:lnTo>
                  <a:close/>
                </a:path>
                <a:path extrusionOk="0" h="285114" w="357504">
                  <a:moveTo>
                    <a:pt x="292481" y="74549"/>
                  </a:moveTo>
                  <a:lnTo>
                    <a:pt x="290055" y="72123"/>
                  </a:lnTo>
                  <a:lnTo>
                    <a:pt x="287070" y="72123"/>
                  </a:lnTo>
                  <a:lnTo>
                    <a:pt x="284086" y="72123"/>
                  </a:lnTo>
                  <a:lnTo>
                    <a:pt x="281647" y="74549"/>
                  </a:lnTo>
                  <a:lnTo>
                    <a:pt x="281647" y="91351"/>
                  </a:lnTo>
                  <a:lnTo>
                    <a:pt x="284086" y="93764"/>
                  </a:lnTo>
                  <a:lnTo>
                    <a:pt x="290055" y="93764"/>
                  </a:lnTo>
                  <a:lnTo>
                    <a:pt x="292481" y="91351"/>
                  </a:lnTo>
                  <a:lnTo>
                    <a:pt x="292481" y="74549"/>
                  </a:lnTo>
                  <a:close/>
                </a:path>
                <a:path extrusionOk="0" h="285114" w="357504">
                  <a:moveTo>
                    <a:pt x="292481" y="38468"/>
                  </a:moveTo>
                  <a:lnTo>
                    <a:pt x="290055" y="36055"/>
                  </a:lnTo>
                  <a:lnTo>
                    <a:pt x="287070" y="36055"/>
                  </a:lnTo>
                  <a:lnTo>
                    <a:pt x="284086" y="36055"/>
                  </a:lnTo>
                  <a:lnTo>
                    <a:pt x="281647" y="38468"/>
                  </a:lnTo>
                  <a:lnTo>
                    <a:pt x="281647" y="55283"/>
                  </a:lnTo>
                  <a:lnTo>
                    <a:pt x="284086" y="57696"/>
                  </a:lnTo>
                  <a:lnTo>
                    <a:pt x="290055" y="57696"/>
                  </a:lnTo>
                  <a:lnTo>
                    <a:pt x="292481" y="55283"/>
                  </a:lnTo>
                  <a:lnTo>
                    <a:pt x="292481" y="38468"/>
                  </a:lnTo>
                  <a:close/>
                </a:path>
                <a:path extrusionOk="0" h="285114" w="357504">
                  <a:moveTo>
                    <a:pt x="357098" y="102997"/>
                  </a:moveTo>
                  <a:lnTo>
                    <a:pt x="357009" y="33362"/>
                  </a:lnTo>
                  <a:lnTo>
                    <a:pt x="354444" y="20688"/>
                  </a:lnTo>
                  <a:lnTo>
                    <a:pt x="347776" y="10807"/>
                  </a:lnTo>
                  <a:lnTo>
                    <a:pt x="347179" y="9918"/>
                  </a:lnTo>
                  <a:lnTo>
                    <a:pt x="346265" y="9309"/>
                  </a:lnTo>
                  <a:lnTo>
                    <a:pt x="346265" y="107848"/>
                  </a:lnTo>
                  <a:lnTo>
                    <a:pt x="342315" y="111798"/>
                  </a:lnTo>
                  <a:lnTo>
                    <a:pt x="332613" y="111798"/>
                  </a:lnTo>
                  <a:lnTo>
                    <a:pt x="328663" y="107848"/>
                  </a:lnTo>
                  <a:lnTo>
                    <a:pt x="328663" y="100939"/>
                  </a:lnTo>
                  <a:lnTo>
                    <a:pt x="328663" y="35788"/>
                  </a:lnTo>
                  <a:lnTo>
                    <a:pt x="326237" y="33362"/>
                  </a:lnTo>
                  <a:lnTo>
                    <a:pt x="320255" y="33362"/>
                  </a:lnTo>
                  <a:lnTo>
                    <a:pt x="317842" y="35788"/>
                  </a:lnTo>
                  <a:lnTo>
                    <a:pt x="317842" y="100939"/>
                  </a:lnTo>
                  <a:lnTo>
                    <a:pt x="317842" y="111760"/>
                  </a:lnTo>
                  <a:lnTo>
                    <a:pt x="317842" y="218071"/>
                  </a:lnTo>
                  <a:lnTo>
                    <a:pt x="312153" y="223659"/>
                  </a:lnTo>
                  <a:lnTo>
                    <a:pt x="298157" y="223659"/>
                  </a:lnTo>
                  <a:lnTo>
                    <a:pt x="292481" y="218071"/>
                  </a:lnTo>
                  <a:lnTo>
                    <a:pt x="292481" y="127190"/>
                  </a:lnTo>
                  <a:lnTo>
                    <a:pt x="290055" y="124777"/>
                  </a:lnTo>
                  <a:lnTo>
                    <a:pt x="284086" y="124777"/>
                  </a:lnTo>
                  <a:lnTo>
                    <a:pt x="281647" y="127190"/>
                  </a:lnTo>
                  <a:lnTo>
                    <a:pt x="281647" y="218071"/>
                  </a:lnTo>
                  <a:lnTo>
                    <a:pt x="275971" y="223659"/>
                  </a:lnTo>
                  <a:lnTo>
                    <a:pt x="261975" y="223659"/>
                  </a:lnTo>
                  <a:lnTo>
                    <a:pt x="256298" y="218071"/>
                  </a:lnTo>
                  <a:lnTo>
                    <a:pt x="256298" y="154470"/>
                  </a:lnTo>
                  <a:lnTo>
                    <a:pt x="256298" y="146545"/>
                  </a:lnTo>
                  <a:lnTo>
                    <a:pt x="256298" y="111760"/>
                  </a:lnTo>
                  <a:lnTo>
                    <a:pt x="317842" y="111760"/>
                  </a:lnTo>
                  <a:lnTo>
                    <a:pt x="317842" y="100939"/>
                  </a:lnTo>
                  <a:lnTo>
                    <a:pt x="256298" y="100939"/>
                  </a:lnTo>
                  <a:lnTo>
                    <a:pt x="256298" y="58623"/>
                  </a:lnTo>
                  <a:lnTo>
                    <a:pt x="254368" y="46824"/>
                  </a:lnTo>
                  <a:lnTo>
                    <a:pt x="248996" y="36626"/>
                  </a:lnTo>
                  <a:lnTo>
                    <a:pt x="245465" y="33159"/>
                  </a:lnTo>
                  <a:lnTo>
                    <a:pt x="245465" y="58623"/>
                  </a:lnTo>
                  <a:lnTo>
                    <a:pt x="245465" y="141833"/>
                  </a:lnTo>
                  <a:lnTo>
                    <a:pt x="240753" y="146545"/>
                  </a:lnTo>
                  <a:lnTo>
                    <a:pt x="229171" y="146545"/>
                  </a:lnTo>
                  <a:lnTo>
                    <a:pt x="227825" y="145199"/>
                  </a:lnTo>
                  <a:lnTo>
                    <a:pt x="224459" y="141833"/>
                  </a:lnTo>
                  <a:lnTo>
                    <a:pt x="224459" y="134391"/>
                  </a:lnTo>
                  <a:lnTo>
                    <a:pt x="224459" y="61163"/>
                  </a:lnTo>
                  <a:lnTo>
                    <a:pt x="222034" y="58737"/>
                  </a:lnTo>
                  <a:lnTo>
                    <a:pt x="216065" y="58737"/>
                  </a:lnTo>
                  <a:lnTo>
                    <a:pt x="213639" y="61163"/>
                  </a:lnTo>
                  <a:lnTo>
                    <a:pt x="213639" y="134391"/>
                  </a:lnTo>
                  <a:lnTo>
                    <a:pt x="213639" y="145199"/>
                  </a:lnTo>
                  <a:lnTo>
                    <a:pt x="213639" y="267436"/>
                  </a:lnTo>
                  <a:lnTo>
                    <a:pt x="206984" y="274002"/>
                  </a:lnTo>
                  <a:lnTo>
                    <a:pt x="190614" y="274002"/>
                  </a:lnTo>
                  <a:lnTo>
                    <a:pt x="183959" y="267436"/>
                  </a:lnTo>
                  <a:lnTo>
                    <a:pt x="183959" y="163487"/>
                  </a:lnTo>
                  <a:lnTo>
                    <a:pt x="181533" y="161061"/>
                  </a:lnTo>
                  <a:lnTo>
                    <a:pt x="175564" y="161061"/>
                  </a:lnTo>
                  <a:lnTo>
                    <a:pt x="173139" y="163487"/>
                  </a:lnTo>
                  <a:lnTo>
                    <a:pt x="173139" y="267436"/>
                  </a:lnTo>
                  <a:lnTo>
                    <a:pt x="166484" y="274002"/>
                  </a:lnTo>
                  <a:lnTo>
                    <a:pt x="150114" y="274002"/>
                  </a:lnTo>
                  <a:lnTo>
                    <a:pt x="143446" y="267436"/>
                  </a:lnTo>
                  <a:lnTo>
                    <a:pt x="143446" y="154470"/>
                  </a:lnTo>
                  <a:lnTo>
                    <a:pt x="143446" y="146545"/>
                  </a:lnTo>
                  <a:lnTo>
                    <a:pt x="143446" y="145199"/>
                  </a:lnTo>
                  <a:lnTo>
                    <a:pt x="213639" y="145199"/>
                  </a:lnTo>
                  <a:lnTo>
                    <a:pt x="213639" y="134391"/>
                  </a:lnTo>
                  <a:lnTo>
                    <a:pt x="143446" y="134391"/>
                  </a:lnTo>
                  <a:lnTo>
                    <a:pt x="143446" y="61163"/>
                  </a:lnTo>
                  <a:lnTo>
                    <a:pt x="141033" y="58737"/>
                  </a:lnTo>
                  <a:lnTo>
                    <a:pt x="135051" y="58737"/>
                  </a:lnTo>
                  <a:lnTo>
                    <a:pt x="132638" y="61163"/>
                  </a:lnTo>
                  <a:lnTo>
                    <a:pt x="132638" y="141833"/>
                  </a:lnTo>
                  <a:lnTo>
                    <a:pt x="127927" y="146545"/>
                  </a:lnTo>
                  <a:lnTo>
                    <a:pt x="116344" y="146545"/>
                  </a:lnTo>
                  <a:lnTo>
                    <a:pt x="111620" y="141833"/>
                  </a:lnTo>
                  <a:lnTo>
                    <a:pt x="111620" y="111760"/>
                  </a:lnTo>
                  <a:lnTo>
                    <a:pt x="111620" y="100939"/>
                  </a:lnTo>
                  <a:lnTo>
                    <a:pt x="111620" y="58623"/>
                  </a:lnTo>
                  <a:lnTo>
                    <a:pt x="113703" y="48336"/>
                  </a:lnTo>
                  <a:lnTo>
                    <a:pt x="119380" y="39941"/>
                  </a:lnTo>
                  <a:lnTo>
                    <a:pt x="127774" y="34277"/>
                  </a:lnTo>
                  <a:lnTo>
                    <a:pt x="138036" y="32207"/>
                  </a:lnTo>
                  <a:lnTo>
                    <a:pt x="173139" y="32207"/>
                  </a:lnTo>
                  <a:lnTo>
                    <a:pt x="173139" y="104203"/>
                  </a:lnTo>
                  <a:lnTo>
                    <a:pt x="175564" y="106616"/>
                  </a:lnTo>
                  <a:lnTo>
                    <a:pt x="181533" y="106616"/>
                  </a:lnTo>
                  <a:lnTo>
                    <a:pt x="183959" y="104203"/>
                  </a:lnTo>
                  <a:lnTo>
                    <a:pt x="183959" y="32207"/>
                  </a:lnTo>
                  <a:lnTo>
                    <a:pt x="219049" y="32207"/>
                  </a:lnTo>
                  <a:lnTo>
                    <a:pt x="229323" y="34277"/>
                  </a:lnTo>
                  <a:lnTo>
                    <a:pt x="237731" y="39941"/>
                  </a:lnTo>
                  <a:lnTo>
                    <a:pt x="243395" y="48336"/>
                  </a:lnTo>
                  <a:lnTo>
                    <a:pt x="245465" y="58623"/>
                  </a:lnTo>
                  <a:lnTo>
                    <a:pt x="245465" y="33159"/>
                  </a:lnTo>
                  <a:lnTo>
                    <a:pt x="244500" y="32207"/>
                  </a:lnTo>
                  <a:lnTo>
                    <a:pt x="240830" y="28600"/>
                  </a:lnTo>
                  <a:lnTo>
                    <a:pt x="230543" y="23380"/>
                  </a:lnTo>
                  <a:lnTo>
                    <a:pt x="231546" y="21437"/>
                  </a:lnTo>
                  <a:lnTo>
                    <a:pt x="234340" y="15951"/>
                  </a:lnTo>
                  <a:lnTo>
                    <a:pt x="241973" y="10807"/>
                  </a:lnTo>
                  <a:lnTo>
                    <a:pt x="281647" y="10807"/>
                  </a:lnTo>
                  <a:lnTo>
                    <a:pt x="281647" y="19202"/>
                  </a:lnTo>
                  <a:lnTo>
                    <a:pt x="284086" y="21640"/>
                  </a:lnTo>
                  <a:lnTo>
                    <a:pt x="290055" y="21640"/>
                  </a:lnTo>
                  <a:lnTo>
                    <a:pt x="292481" y="19202"/>
                  </a:lnTo>
                  <a:lnTo>
                    <a:pt x="292481" y="10807"/>
                  </a:lnTo>
                  <a:lnTo>
                    <a:pt x="323253" y="10807"/>
                  </a:lnTo>
                  <a:lnTo>
                    <a:pt x="346265" y="107848"/>
                  </a:lnTo>
                  <a:lnTo>
                    <a:pt x="346265" y="9309"/>
                  </a:lnTo>
                  <a:lnTo>
                    <a:pt x="336423" y="2667"/>
                  </a:lnTo>
                  <a:lnTo>
                    <a:pt x="323253" y="0"/>
                  </a:lnTo>
                  <a:lnTo>
                    <a:pt x="250875" y="0"/>
                  </a:lnTo>
                  <a:lnTo>
                    <a:pt x="240690" y="1587"/>
                  </a:lnTo>
                  <a:lnTo>
                    <a:pt x="231800" y="6032"/>
                  </a:lnTo>
                  <a:lnTo>
                    <a:pt x="224624" y="12814"/>
                  </a:lnTo>
                  <a:lnTo>
                    <a:pt x="219646" y="21437"/>
                  </a:lnTo>
                  <a:lnTo>
                    <a:pt x="219405" y="21424"/>
                  </a:lnTo>
                  <a:lnTo>
                    <a:pt x="219252" y="21386"/>
                  </a:lnTo>
                  <a:lnTo>
                    <a:pt x="137896" y="21386"/>
                  </a:lnTo>
                  <a:lnTo>
                    <a:pt x="137756" y="21424"/>
                  </a:lnTo>
                  <a:lnTo>
                    <a:pt x="137604" y="21424"/>
                  </a:lnTo>
                  <a:lnTo>
                    <a:pt x="132626" y="12788"/>
                  </a:lnTo>
                  <a:lnTo>
                    <a:pt x="130505" y="10807"/>
                  </a:lnTo>
                  <a:lnTo>
                    <a:pt x="126568" y="7112"/>
                  </a:lnTo>
                  <a:lnTo>
                    <a:pt x="126568" y="23368"/>
                  </a:lnTo>
                  <a:lnTo>
                    <a:pt x="116243" y="28625"/>
                  </a:lnTo>
                  <a:lnTo>
                    <a:pt x="108102" y="36639"/>
                  </a:lnTo>
                  <a:lnTo>
                    <a:pt x="102730" y="46837"/>
                  </a:lnTo>
                  <a:lnTo>
                    <a:pt x="100799" y="58623"/>
                  </a:lnTo>
                  <a:lnTo>
                    <a:pt x="100799" y="100939"/>
                  </a:lnTo>
                  <a:lnTo>
                    <a:pt x="100799" y="111760"/>
                  </a:lnTo>
                  <a:lnTo>
                    <a:pt x="100799" y="218071"/>
                  </a:lnTo>
                  <a:lnTo>
                    <a:pt x="95123" y="223659"/>
                  </a:lnTo>
                  <a:lnTo>
                    <a:pt x="81114" y="223659"/>
                  </a:lnTo>
                  <a:lnTo>
                    <a:pt x="75438" y="218071"/>
                  </a:lnTo>
                  <a:lnTo>
                    <a:pt x="75438" y="127190"/>
                  </a:lnTo>
                  <a:lnTo>
                    <a:pt x="73012" y="124777"/>
                  </a:lnTo>
                  <a:lnTo>
                    <a:pt x="67043" y="124777"/>
                  </a:lnTo>
                  <a:lnTo>
                    <a:pt x="64617" y="127190"/>
                  </a:lnTo>
                  <a:lnTo>
                    <a:pt x="64617" y="218071"/>
                  </a:lnTo>
                  <a:lnTo>
                    <a:pt x="58928" y="223659"/>
                  </a:lnTo>
                  <a:lnTo>
                    <a:pt x="44932" y="223659"/>
                  </a:lnTo>
                  <a:lnTo>
                    <a:pt x="39255" y="218071"/>
                  </a:lnTo>
                  <a:lnTo>
                    <a:pt x="39255" y="120434"/>
                  </a:lnTo>
                  <a:lnTo>
                    <a:pt x="39255" y="111798"/>
                  </a:lnTo>
                  <a:lnTo>
                    <a:pt x="100799" y="111760"/>
                  </a:lnTo>
                  <a:lnTo>
                    <a:pt x="100799" y="100939"/>
                  </a:lnTo>
                  <a:lnTo>
                    <a:pt x="39255" y="100939"/>
                  </a:lnTo>
                  <a:lnTo>
                    <a:pt x="39255" y="35788"/>
                  </a:lnTo>
                  <a:lnTo>
                    <a:pt x="36842" y="33362"/>
                  </a:lnTo>
                  <a:lnTo>
                    <a:pt x="30861" y="33362"/>
                  </a:lnTo>
                  <a:lnTo>
                    <a:pt x="28435" y="35788"/>
                  </a:lnTo>
                  <a:lnTo>
                    <a:pt x="28435" y="107848"/>
                  </a:lnTo>
                  <a:lnTo>
                    <a:pt x="24485" y="111798"/>
                  </a:lnTo>
                  <a:lnTo>
                    <a:pt x="14770" y="111798"/>
                  </a:lnTo>
                  <a:lnTo>
                    <a:pt x="10820" y="107848"/>
                  </a:lnTo>
                  <a:lnTo>
                    <a:pt x="10922" y="33362"/>
                  </a:lnTo>
                  <a:lnTo>
                    <a:pt x="33832" y="10807"/>
                  </a:lnTo>
                  <a:lnTo>
                    <a:pt x="115125" y="10807"/>
                  </a:lnTo>
                  <a:lnTo>
                    <a:pt x="122758" y="15951"/>
                  </a:lnTo>
                  <a:lnTo>
                    <a:pt x="126568" y="23368"/>
                  </a:lnTo>
                  <a:lnTo>
                    <a:pt x="126568" y="7112"/>
                  </a:lnTo>
                  <a:lnTo>
                    <a:pt x="125412" y="6019"/>
                  </a:lnTo>
                  <a:lnTo>
                    <a:pt x="116446" y="1587"/>
                  </a:lnTo>
                  <a:lnTo>
                    <a:pt x="106210" y="0"/>
                  </a:lnTo>
                  <a:lnTo>
                    <a:pt x="33832" y="0"/>
                  </a:lnTo>
                  <a:lnTo>
                    <a:pt x="101" y="33362"/>
                  </a:lnTo>
                  <a:lnTo>
                    <a:pt x="0" y="102997"/>
                  </a:lnTo>
                  <a:lnTo>
                    <a:pt x="1549" y="110629"/>
                  </a:lnTo>
                  <a:lnTo>
                    <a:pt x="5765" y="116865"/>
                  </a:lnTo>
                  <a:lnTo>
                    <a:pt x="12001" y="121069"/>
                  </a:lnTo>
                  <a:lnTo>
                    <a:pt x="19621" y="122618"/>
                  </a:lnTo>
                  <a:lnTo>
                    <a:pt x="22809" y="122618"/>
                  </a:lnTo>
                  <a:lnTo>
                    <a:pt x="25781" y="121780"/>
                  </a:lnTo>
                  <a:lnTo>
                    <a:pt x="28435" y="120434"/>
                  </a:lnTo>
                  <a:lnTo>
                    <a:pt x="28435" y="211175"/>
                  </a:lnTo>
                  <a:lnTo>
                    <a:pt x="30289" y="220243"/>
                  </a:lnTo>
                  <a:lnTo>
                    <a:pt x="35331" y="227647"/>
                  </a:lnTo>
                  <a:lnTo>
                    <a:pt x="42799" y="232651"/>
                  </a:lnTo>
                  <a:lnTo>
                    <a:pt x="51930" y="234492"/>
                  </a:lnTo>
                  <a:lnTo>
                    <a:pt x="59194" y="234492"/>
                  </a:lnTo>
                  <a:lnTo>
                    <a:pt x="65709" y="231190"/>
                  </a:lnTo>
                  <a:lnTo>
                    <a:pt x="70027" y="226034"/>
                  </a:lnTo>
                  <a:lnTo>
                    <a:pt x="74345" y="231190"/>
                  </a:lnTo>
                  <a:lnTo>
                    <a:pt x="80848" y="234492"/>
                  </a:lnTo>
                  <a:lnTo>
                    <a:pt x="88125" y="234492"/>
                  </a:lnTo>
                  <a:lnTo>
                    <a:pt x="97256" y="232651"/>
                  </a:lnTo>
                  <a:lnTo>
                    <a:pt x="104736" y="227647"/>
                  </a:lnTo>
                  <a:lnTo>
                    <a:pt x="105829" y="226034"/>
                  </a:lnTo>
                  <a:lnTo>
                    <a:pt x="107442" y="223659"/>
                  </a:lnTo>
                  <a:lnTo>
                    <a:pt x="109778" y="220243"/>
                  </a:lnTo>
                  <a:lnTo>
                    <a:pt x="111620" y="211175"/>
                  </a:lnTo>
                  <a:lnTo>
                    <a:pt x="111620" y="154470"/>
                  </a:lnTo>
                  <a:lnTo>
                    <a:pt x="114744" y="156260"/>
                  </a:lnTo>
                  <a:lnTo>
                    <a:pt x="118287" y="157353"/>
                  </a:lnTo>
                  <a:lnTo>
                    <a:pt x="125958" y="157353"/>
                  </a:lnTo>
                  <a:lnTo>
                    <a:pt x="129527" y="156260"/>
                  </a:lnTo>
                  <a:lnTo>
                    <a:pt x="132638" y="154470"/>
                  </a:lnTo>
                  <a:lnTo>
                    <a:pt x="132638" y="259372"/>
                  </a:lnTo>
                  <a:lnTo>
                    <a:pt x="134658" y="269278"/>
                  </a:lnTo>
                  <a:lnTo>
                    <a:pt x="140169" y="277368"/>
                  </a:lnTo>
                  <a:lnTo>
                    <a:pt x="148323" y="282816"/>
                  </a:lnTo>
                  <a:lnTo>
                    <a:pt x="158292" y="284822"/>
                  </a:lnTo>
                  <a:lnTo>
                    <a:pt x="166522" y="284822"/>
                  </a:lnTo>
                  <a:lnTo>
                    <a:pt x="173850" y="280974"/>
                  </a:lnTo>
                  <a:lnTo>
                    <a:pt x="178549" y="274993"/>
                  </a:lnTo>
                  <a:lnTo>
                    <a:pt x="183248" y="280974"/>
                  </a:lnTo>
                  <a:lnTo>
                    <a:pt x="190576" y="284822"/>
                  </a:lnTo>
                  <a:lnTo>
                    <a:pt x="198805" y="284822"/>
                  </a:lnTo>
                  <a:lnTo>
                    <a:pt x="208788" y="282816"/>
                  </a:lnTo>
                  <a:lnTo>
                    <a:pt x="216941" y="277368"/>
                  </a:lnTo>
                  <a:lnTo>
                    <a:pt x="218554" y="274993"/>
                  </a:lnTo>
                  <a:lnTo>
                    <a:pt x="219227" y="274002"/>
                  </a:lnTo>
                  <a:lnTo>
                    <a:pt x="222440" y="269278"/>
                  </a:lnTo>
                  <a:lnTo>
                    <a:pt x="224459" y="259372"/>
                  </a:lnTo>
                  <a:lnTo>
                    <a:pt x="224459" y="154470"/>
                  </a:lnTo>
                  <a:lnTo>
                    <a:pt x="227571" y="156260"/>
                  </a:lnTo>
                  <a:lnTo>
                    <a:pt x="231140" y="157353"/>
                  </a:lnTo>
                  <a:lnTo>
                    <a:pt x="238810" y="157353"/>
                  </a:lnTo>
                  <a:lnTo>
                    <a:pt x="242354" y="156260"/>
                  </a:lnTo>
                  <a:lnTo>
                    <a:pt x="245465" y="154470"/>
                  </a:lnTo>
                  <a:lnTo>
                    <a:pt x="245465" y="211175"/>
                  </a:lnTo>
                  <a:lnTo>
                    <a:pt x="247319" y="220243"/>
                  </a:lnTo>
                  <a:lnTo>
                    <a:pt x="252374" y="227647"/>
                  </a:lnTo>
                  <a:lnTo>
                    <a:pt x="259842" y="232651"/>
                  </a:lnTo>
                  <a:lnTo>
                    <a:pt x="268973" y="234492"/>
                  </a:lnTo>
                  <a:lnTo>
                    <a:pt x="276237" y="234492"/>
                  </a:lnTo>
                  <a:lnTo>
                    <a:pt x="282752" y="231190"/>
                  </a:lnTo>
                  <a:lnTo>
                    <a:pt x="287070" y="226034"/>
                  </a:lnTo>
                  <a:lnTo>
                    <a:pt x="291388" y="231190"/>
                  </a:lnTo>
                  <a:lnTo>
                    <a:pt x="297878" y="234492"/>
                  </a:lnTo>
                  <a:lnTo>
                    <a:pt x="305155" y="234492"/>
                  </a:lnTo>
                  <a:lnTo>
                    <a:pt x="314299" y="232651"/>
                  </a:lnTo>
                  <a:lnTo>
                    <a:pt x="321767" y="227647"/>
                  </a:lnTo>
                  <a:lnTo>
                    <a:pt x="322872" y="226034"/>
                  </a:lnTo>
                  <a:lnTo>
                    <a:pt x="324485" y="223659"/>
                  </a:lnTo>
                  <a:lnTo>
                    <a:pt x="326821" y="220243"/>
                  </a:lnTo>
                  <a:lnTo>
                    <a:pt x="328663" y="211175"/>
                  </a:lnTo>
                  <a:lnTo>
                    <a:pt x="328663" y="120434"/>
                  </a:lnTo>
                  <a:lnTo>
                    <a:pt x="331317" y="121780"/>
                  </a:lnTo>
                  <a:lnTo>
                    <a:pt x="334289" y="122618"/>
                  </a:lnTo>
                  <a:lnTo>
                    <a:pt x="337464" y="122618"/>
                  </a:lnTo>
                  <a:lnTo>
                    <a:pt x="345097" y="121069"/>
                  </a:lnTo>
                  <a:lnTo>
                    <a:pt x="346049" y="120434"/>
                  </a:lnTo>
                  <a:lnTo>
                    <a:pt x="351345" y="116865"/>
                  </a:lnTo>
                  <a:lnTo>
                    <a:pt x="354761" y="111798"/>
                  </a:lnTo>
                  <a:lnTo>
                    <a:pt x="355561" y="110629"/>
                  </a:lnTo>
                  <a:lnTo>
                    <a:pt x="357098" y="102997"/>
                  </a:lnTo>
                  <a:close/>
                </a:path>
              </a:pathLst>
            </a:custGeom>
            <a:solidFill>
              <a:srgbClr val="1A161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3"/>
          <p:cNvSpPr txBox="1"/>
          <p:nvPr/>
        </p:nvSpPr>
        <p:spPr>
          <a:xfrm>
            <a:off x="1981200" y="1981200"/>
            <a:ext cx="22216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Rekrutmen dan penugasan petugas 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SOBAT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1992083" y="2831676"/>
            <a:ext cx="205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Logistik dokumen 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SIPMEN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7599" y="2956976"/>
            <a:ext cx="437396" cy="45705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/>
          <p:nvPr/>
        </p:nvSpPr>
        <p:spPr>
          <a:xfrm>
            <a:off x="1981200" y="4727358"/>
            <a:ext cx="30977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Pendataan </a:t>
            </a: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Keluarga PAPI 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Entri Rekap VK1 dan VK2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43"/>
          <p:cNvSpPr txBox="1"/>
          <p:nvPr/>
        </p:nvSpPr>
        <p:spPr>
          <a:xfrm>
            <a:off x="1970755" y="3971269"/>
            <a:ext cx="20546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Verifikasi keluarga 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Wilkerstat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 looking for house Royalty Free Vector Image" id="387" name="Google Shape;387;p43"/>
          <p:cNvPicPr preferRelativeResize="0"/>
          <p:nvPr/>
        </p:nvPicPr>
        <p:blipFill rotWithShape="1">
          <a:blip r:embed="rId6">
            <a:alphaModFix/>
          </a:blip>
          <a:srcRect b="15176" l="7492" r="6941" t="7493"/>
          <a:stretch/>
        </p:blipFill>
        <p:spPr>
          <a:xfrm>
            <a:off x="1487599" y="4762832"/>
            <a:ext cx="542887" cy="52794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3"/>
          <p:cNvSpPr txBox="1"/>
          <p:nvPr/>
        </p:nvSpPr>
        <p:spPr>
          <a:xfrm>
            <a:off x="1992085" y="5584448"/>
            <a:ext cx="28549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Mitigasi Pendataan Non Response PAPI 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CAWI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ndsome bearded businessman holding tablet Vector Image" id="389" name="Google Shape;389;p43"/>
          <p:cNvPicPr preferRelativeResize="0"/>
          <p:nvPr/>
        </p:nvPicPr>
        <p:blipFill rotWithShape="1">
          <a:blip r:embed="rId7">
            <a:alphaModFix/>
          </a:blip>
          <a:srcRect b="9477" l="14835" r="23104" t="0"/>
          <a:stretch/>
        </p:blipFill>
        <p:spPr>
          <a:xfrm>
            <a:off x="1545596" y="5602426"/>
            <a:ext cx="383184" cy="5913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3"/>
          <p:cNvGrpSpPr/>
          <p:nvPr/>
        </p:nvGrpSpPr>
        <p:grpSpPr>
          <a:xfrm>
            <a:off x="6224021" y="2811170"/>
            <a:ext cx="1417750" cy="1373437"/>
            <a:chOff x="2134698" y="2683135"/>
            <a:chExt cx="1460923" cy="1331367"/>
          </a:xfrm>
        </p:grpSpPr>
        <p:pic>
          <p:nvPicPr>
            <p:cNvPr descr="Image result for database png" id="391" name="Google Shape;391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364436" y="2683135"/>
              <a:ext cx="1001449" cy="9965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43"/>
            <p:cNvSpPr txBox="1"/>
            <p:nvPr/>
          </p:nvSpPr>
          <p:spPr>
            <a:xfrm>
              <a:off x="2134698" y="3805657"/>
              <a:ext cx="1460923" cy="208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88900" lvl="0" marL="889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ID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REGSOSEK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857179" y="2584150"/>
            <a:ext cx="1527792" cy="1493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43"/>
          <p:cNvCxnSpPr>
            <a:stCxn id="385" idx="3"/>
            <a:endCxn id="391" idx="1"/>
          </p:cNvCxnSpPr>
          <p:nvPr/>
        </p:nvCxnSpPr>
        <p:spPr>
          <a:xfrm flipH="1" rot="10800000">
            <a:off x="5078994" y="3325224"/>
            <a:ext cx="1368000" cy="17253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5" name="Google Shape;395;p43"/>
          <p:cNvCxnSpPr>
            <a:stCxn id="382" idx="3"/>
            <a:endCxn id="391" idx="1"/>
          </p:cNvCxnSpPr>
          <p:nvPr/>
        </p:nvCxnSpPr>
        <p:spPr>
          <a:xfrm>
            <a:off x="4202867" y="2442865"/>
            <a:ext cx="2244000" cy="8823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6" name="Google Shape;396;p43"/>
          <p:cNvCxnSpPr>
            <a:stCxn id="383" idx="3"/>
            <a:endCxn id="391" idx="1"/>
          </p:cNvCxnSpPr>
          <p:nvPr/>
        </p:nvCxnSpPr>
        <p:spPr>
          <a:xfrm>
            <a:off x="4046766" y="3154842"/>
            <a:ext cx="2400300" cy="1704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p43"/>
          <p:cNvCxnSpPr>
            <a:stCxn id="386" idx="3"/>
            <a:endCxn id="391" idx="1"/>
          </p:cNvCxnSpPr>
          <p:nvPr/>
        </p:nvCxnSpPr>
        <p:spPr>
          <a:xfrm flipH="1" rot="10800000">
            <a:off x="4025437" y="3325135"/>
            <a:ext cx="2421600" cy="9693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8" name="Google Shape;398;p43"/>
          <p:cNvCxnSpPr>
            <a:stCxn id="388" idx="3"/>
            <a:endCxn id="391" idx="1"/>
          </p:cNvCxnSpPr>
          <p:nvPr/>
        </p:nvCxnSpPr>
        <p:spPr>
          <a:xfrm flipH="1" rot="10800000">
            <a:off x="4847002" y="3325214"/>
            <a:ext cx="1599900" cy="25824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9" name="Google Shape;399;p43"/>
          <p:cNvCxnSpPr>
            <a:stCxn id="391" idx="3"/>
            <a:endCxn id="393" idx="1"/>
          </p:cNvCxnSpPr>
          <p:nvPr/>
        </p:nvCxnSpPr>
        <p:spPr>
          <a:xfrm>
            <a:off x="7418824" y="3325165"/>
            <a:ext cx="1438500" cy="57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0" name="Google Shape;400;p43"/>
          <p:cNvSpPr txBox="1"/>
          <p:nvPr/>
        </p:nvSpPr>
        <p:spPr>
          <a:xfrm>
            <a:off x="8245346" y="4222239"/>
            <a:ext cx="28549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DASHBOARD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64649" y="4051230"/>
            <a:ext cx="597535" cy="55005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3"/>
          <p:cNvSpPr txBox="1"/>
          <p:nvPr/>
        </p:nvSpPr>
        <p:spPr>
          <a:xfrm>
            <a:off x="2008412" y="3529910"/>
            <a:ext cx="20170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Penyiapan Prelist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17921" y="3507926"/>
            <a:ext cx="290074" cy="413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3"/>
          <p:cNvCxnSpPr>
            <a:stCxn id="402" idx="3"/>
            <a:endCxn id="391" idx="1"/>
          </p:cNvCxnSpPr>
          <p:nvPr/>
        </p:nvCxnSpPr>
        <p:spPr>
          <a:xfrm flipH="1" rot="10800000">
            <a:off x="4025438" y="3325176"/>
            <a:ext cx="2421600" cy="3894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3"/>
          <p:cNvSpPr txBox="1"/>
          <p:nvPr/>
        </p:nvSpPr>
        <p:spPr>
          <a:xfrm>
            <a:off x="5762982" y="5522002"/>
            <a:ext cx="222166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Manajemen Kualitas (</a:t>
            </a:r>
            <a:r>
              <a:rPr b="1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ICS</a:t>
            </a:r>
            <a:r>
              <a:rPr b="0" i="0" lang="en-ID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6" name="Google Shape;406;p43"/>
          <p:cNvCxnSpPr>
            <a:stCxn id="405" idx="0"/>
            <a:endCxn id="392" idx="2"/>
          </p:cNvCxnSpPr>
          <p:nvPr/>
        </p:nvCxnSpPr>
        <p:spPr>
          <a:xfrm flipH="1" rot="10800000">
            <a:off x="6873816" y="4184602"/>
            <a:ext cx="59100" cy="1337400"/>
          </a:xfrm>
          <a:prstGeom prst="straightConnector1">
            <a:avLst/>
          </a:prstGeom>
          <a:noFill/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"/>
          <p:cNvSpPr/>
          <p:nvPr/>
        </p:nvSpPr>
        <p:spPr>
          <a:xfrm>
            <a:off x="7195609" y="2366750"/>
            <a:ext cx="1973552" cy="225824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VK1 dientri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sls/subsls berubah menurut sebab perubahan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KK hasil verifikasi, (tidak miskin, miskin dan sangat miskin)</a:t>
            </a:r>
            <a:endParaRPr/>
          </a:p>
        </p:txBody>
      </p:sp>
      <p:sp>
        <p:nvSpPr>
          <p:cNvPr id="412" name="Google Shape;412;p5"/>
          <p:cNvSpPr/>
          <p:nvPr/>
        </p:nvSpPr>
        <p:spPr>
          <a:xfrm>
            <a:off x="2364590" y="2387323"/>
            <a:ext cx="2080504" cy="224219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alokasi dok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dokumen yang kurang/lebih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dok yang kembali ke BPS Kab/Kota (</a:t>
            </a:r>
            <a:r>
              <a:rPr b="1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413" name="Google Shape;413;p5"/>
          <p:cNvSpPr/>
          <p:nvPr/>
        </p:nvSpPr>
        <p:spPr>
          <a:xfrm>
            <a:off x="470586" y="2387874"/>
            <a:ext cx="1592113" cy="2242197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Komposisi Petugas: PPL, PML, Koseka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Alokasi Petugas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417" name="Google Shape;417;p5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"/>
          <p:cNvSpPr txBox="1"/>
          <p:nvPr/>
        </p:nvSpPr>
        <p:spPr>
          <a:xfrm>
            <a:off x="258175" y="77241"/>
            <a:ext cx="48208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Sumber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noFill/>
          <a:ln cap="flat" cmpd="sng" w="12700">
            <a:solidFill>
              <a:srgbClr val="EAA82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" name="Google Shape;423;p5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424" name="Google Shape;424;p5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5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"/>
          <p:cNvSpPr txBox="1"/>
          <p:nvPr/>
        </p:nvSpPr>
        <p:spPr>
          <a:xfrm>
            <a:off x="782575" y="5131359"/>
            <a:ext cx="420237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Sumber data dashboard berasal dari sistem yang digunakan dalam pelaksanaan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5382" y="-377432"/>
            <a:ext cx="2036618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"/>
          <p:cNvSpPr txBox="1"/>
          <p:nvPr/>
        </p:nvSpPr>
        <p:spPr>
          <a:xfrm>
            <a:off x="4542197" y="439843"/>
            <a:ext cx="44275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D" sz="1800" u="none" cap="none" strike="noStrike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[2]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"/>
          <p:cNvSpPr/>
          <p:nvPr/>
        </p:nvSpPr>
        <p:spPr>
          <a:xfrm>
            <a:off x="334997" y="2201691"/>
            <a:ext cx="1891961" cy="413960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SOBAT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"/>
          <p:cNvSpPr/>
          <p:nvPr/>
        </p:nvSpPr>
        <p:spPr>
          <a:xfrm>
            <a:off x="2252137" y="2199734"/>
            <a:ext cx="2316541" cy="413960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SIPMEN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"/>
          <p:cNvSpPr/>
          <p:nvPr/>
        </p:nvSpPr>
        <p:spPr>
          <a:xfrm>
            <a:off x="7010772" y="2200690"/>
            <a:ext cx="2303522" cy="413960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Entri Rekap VK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"/>
          <p:cNvSpPr/>
          <p:nvPr/>
        </p:nvSpPr>
        <p:spPr>
          <a:xfrm>
            <a:off x="9351793" y="2198247"/>
            <a:ext cx="2599727" cy="413960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CAWI</a:t>
            </a:r>
            <a:endParaRPr/>
          </a:p>
        </p:txBody>
      </p:sp>
      <p:sp>
        <p:nvSpPr>
          <p:cNvPr id="436" name="Google Shape;436;p5"/>
          <p:cNvSpPr/>
          <p:nvPr/>
        </p:nvSpPr>
        <p:spPr>
          <a:xfrm>
            <a:off x="9543323" y="2525121"/>
            <a:ext cx="2227327" cy="2099874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responden selesai mengisi CAWI</a:t>
            </a:r>
            <a:endParaRPr/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93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responden sedang mengisi CAWI</a:t>
            </a:r>
            <a:endParaRPr/>
          </a:p>
        </p:txBody>
      </p:sp>
      <p:sp>
        <p:nvSpPr>
          <p:cNvPr id="437" name="Google Shape;437;p5"/>
          <p:cNvSpPr/>
          <p:nvPr/>
        </p:nvSpPr>
        <p:spPr>
          <a:xfrm>
            <a:off x="4776129" y="2371275"/>
            <a:ext cx="2080504" cy="2258245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90488" lvl="0" marL="17938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BF yg di geotag (progress harian)</a:t>
            </a:r>
            <a:endParaRPr/>
          </a:p>
          <a:p>
            <a:pPr indent="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88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33"/>
              </a:buClr>
              <a:buSzPts val="1400"/>
              <a:buFont typeface="Arial"/>
              <a:buChar char="•"/>
            </a:pPr>
            <a:r>
              <a:rPr b="0" i="0" lang="en-ID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Jumlah KK miskin dan sangat miskin (yg difoto)</a:t>
            </a:r>
            <a:endParaRPr/>
          </a:p>
        </p:txBody>
      </p:sp>
      <p:sp>
        <p:nvSpPr>
          <p:cNvPr id="438" name="Google Shape;438;p5"/>
          <p:cNvSpPr/>
          <p:nvPr/>
        </p:nvSpPr>
        <p:spPr>
          <a:xfrm>
            <a:off x="4654440" y="2183686"/>
            <a:ext cx="2316541" cy="413960"/>
          </a:xfrm>
          <a:prstGeom prst="roundRect">
            <a:avLst>
              <a:gd fmla="val 50000" name="adj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Wilkerstat</a:t>
            </a:r>
            <a:endParaRPr b="1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"/>
          <p:cNvSpPr/>
          <p:nvPr/>
        </p:nvSpPr>
        <p:spPr>
          <a:xfrm>
            <a:off x="5585590" y="5204533"/>
            <a:ext cx="665018" cy="1053226"/>
          </a:xfrm>
          <a:prstGeom prst="chevron">
            <a:avLst>
              <a:gd fmla="val 50000" name="adj"/>
            </a:avLst>
          </a:prstGeom>
          <a:solidFill>
            <a:srgbClr val="007A87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"/>
          <p:cNvSpPr txBox="1"/>
          <p:nvPr/>
        </p:nvSpPr>
        <p:spPr>
          <a:xfrm>
            <a:off x="6687126" y="5133392"/>
            <a:ext cx="447475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Petugas Receiving Batching dan Koseka HARUS Segera menginput setelah selesai Kegiatan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7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448" name="Google Shape;448;p7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7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7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7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454" name="Google Shape;454;p7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7" name="Google Shape;457;p7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7"/>
          <p:cNvSpPr txBox="1"/>
          <p:nvPr/>
        </p:nvSpPr>
        <p:spPr>
          <a:xfrm>
            <a:off x="258175" y="77241"/>
            <a:ext cx="622534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Petugas Pendataan</a:t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descr="Graphical user interface, application, website&#10;&#10;Description automatically generated" id="460" name="Google Shape;460;p7"/>
          <p:cNvPicPr preferRelativeResize="0"/>
          <p:nvPr/>
        </p:nvPicPr>
        <p:blipFill rotWithShape="1">
          <a:blip r:embed="rId3">
            <a:alphaModFix/>
          </a:blip>
          <a:srcRect b="12218" l="0" r="0" t="0"/>
          <a:stretch/>
        </p:blipFill>
        <p:spPr>
          <a:xfrm>
            <a:off x="404134" y="2149572"/>
            <a:ext cx="6915508" cy="354720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7"/>
          <p:cNvSpPr/>
          <p:nvPr/>
        </p:nvSpPr>
        <p:spPr>
          <a:xfrm>
            <a:off x="7485426" y="2801699"/>
            <a:ext cx="4414642" cy="413960"/>
          </a:xfrm>
          <a:prstGeom prst="roundRect">
            <a:avLst>
              <a:gd fmla="val 50000" name="adj"/>
            </a:avLst>
          </a:prstGeom>
          <a:solidFill>
            <a:srgbClr val="008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Informasi yang disajikan </a:t>
            </a:r>
            <a:endParaRPr/>
          </a:p>
        </p:txBody>
      </p:sp>
      <p:sp>
        <p:nvSpPr>
          <p:cNvPr id="462" name="Google Shape;462;p7"/>
          <p:cNvSpPr txBox="1"/>
          <p:nvPr/>
        </p:nvSpPr>
        <p:spPr>
          <a:xfrm>
            <a:off x="7886700" y="3333340"/>
            <a:ext cx="43053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Mitra menurut Tipe per Kecamatan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Sebaran Mitra menurut tipe per Kecamatan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Persentase Mitra berdasarkan status seleksi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Alokasi Petugas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4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470" name="Google Shape;470;p44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4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4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4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44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476" name="Google Shape;476;p44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44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258175" y="153441"/>
            <a:ext cx="62253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Verifikasi Keluarga</a:t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482" name="Google Shape;482;p44"/>
          <p:cNvSpPr/>
          <p:nvPr/>
        </p:nvSpPr>
        <p:spPr>
          <a:xfrm>
            <a:off x="7485426" y="2801699"/>
            <a:ext cx="4414642" cy="413960"/>
          </a:xfrm>
          <a:prstGeom prst="roundRect">
            <a:avLst>
              <a:gd fmla="val 50000" name="adj"/>
            </a:avLst>
          </a:prstGeom>
          <a:solidFill>
            <a:srgbClr val="008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Informasi yang disajikan </a:t>
            </a:r>
            <a:endParaRPr/>
          </a:p>
        </p:txBody>
      </p:sp>
      <p:sp>
        <p:nvSpPr>
          <p:cNvPr id="483" name="Google Shape;483;p44"/>
          <p:cNvSpPr txBox="1"/>
          <p:nvPr/>
        </p:nvSpPr>
        <p:spPr>
          <a:xfrm>
            <a:off x="7485426" y="3333340"/>
            <a:ext cx="45056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Persentase progress VK1 (Target dan Realisasi)</a:t>
            </a:r>
            <a:endParaRPr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Jumlah VK2</a:t>
            </a:r>
            <a:endParaRPr/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Persentase keluarga berdasarkan status kemiskinan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funnel chart&#10;&#10;Description automatically generated" id="484" name="Google Shape;4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783" y="2205044"/>
            <a:ext cx="6822879" cy="3930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5"/>
          <p:cNvSpPr txBox="1"/>
          <p:nvPr>
            <p:ph idx="12" type="sldNum"/>
          </p:nvPr>
        </p:nvSpPr>
        <p:spPr>
          <a:xfrm>
            <a:off x="11563927" y="6492875"/>
            <a:ext cx="4271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  <p:sp>
        <p:nvSpPr>
          <p:cNvPr id="492" name="Google Shape;492;p45"/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ID" sz="1800" u="none" cap="none" strike="noStrike">
                <a:solidFill>
                  <a:srgbClr val="EAA824"/>
                </a:solidFill>
                <a:latin typeface="Calibri"/>
                <a:ea typeface="Calibri"/>
                <a:cs typeface="Calibri"/>
                <a:sym typeface="Calibri"/>
              </a:rPr>
              <a:t>lihat buku pedoman teknis halaman</a:t>
            </a:r>
            <a:endParaRPr b="0" i="1" sz="1800" u="none" cap="none" strike="noStrike">
              <a:solidFill>
                <a:srgbClr val="EAA8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-11576" y="-49066"/>
            <a:ext cx="5720063" cy="925976"/>
          </a:xfrm>
          <a:custGeom>
            <a:rect b="b" l="l" r="r" t="t"/>
            <a:pathLst>
              <a:path extrusionOk="0" h="693115" w="4799029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fmla="val 3606" name="adj"/>
            </a:avLst>
          </a:prstGeom>
          <a:solidFill>
            <a:srgbClr val="E5FBFF"/>
          </a:solidFill>
          <a:ln cap="flat" cmpd="sng" w="12700">
            <a:solidFill>
              <a:srgbClr val="E5FB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7" name="Google Shape;497;p45"/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</p:grpSpPr>
        <p:sp>
          <p:nvSpPr>
            <p:cNvPr id="498" name="Google Shape;498;p45"/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solidFill>
              <a:srgbClr val="EAA82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45"/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5"/>
          <p:cNvSpPr txBox="1"/>
          <p:nvPr/>
        </p:nvSpPr>
        <p:spPr>
          <a:xfrm>
            <a:off x="258175" y="77241"/>
            <a:ext cx="6225340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Pendataan</a:t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chemeClr val="lt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7485426" y="2801699"/>
            <a:ext cx="4414642" cy="413960"/>
          </a:xfrm>
          <a:prstGeom prst="roundRect">
            <a:avLst>
              <a:gd fmla="val 50000" name="adj"/>
            </a:avLst>
          </a:prstGeom>
          <a:solidFill>
            <a:srgbClr val="008D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Informasi yang disajikan </a:t>
            </a:r>
            <a:endParaRPr/>
          </a:p>
        </p:txBody>
      </p:sp>
      <p:sp>
        <p:nvSpPr>
          <p:cNvPr id="505" name="Google Shape;505;p45"/>
          <p:cNvSpPr txBox="1"/>
          <p:nvPr/>
        </p:nvSpPr>
        <p:spPr>
          <a:xfrm>
            <a:off x="7485426" y="3333340"/>
            <a:ext cx="4505684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Titik pendataan hasil geotag</a:t>
            </a:r>
            <a:endParaRPr/>
          </a:p>
          <a:p>
            <a:pPr indent="-508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Progres pendataan per PPL </a:t>
            </a:r>
            <a:endParaRPr/>
          </a:p>
          <a:p>
            <a:pPr indent="-508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139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en-ID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Persentase Responden Menurut Status Pendataan (Sudah didata dan belum didata)</a:t>
            </a:r>
            <a:endParaRPr/>
          </a:p>
        </p:txBody>
      </p:sp>
      <p:pic>
        <p:nvPicPr>
          <p:cNvPr descr="Graphical user interface, application&#10;&#10;Description automatically generated" id="506" name="Google Shape;5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093" y="2116128"/>
            <a:ext cx="7097332" cy="4106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2022-09-01T02:30:28Z</dcterms:created>
  <dc:creator>Sheerin Dahwan Aziz</dc:creator>
</cp:coreProperties>
</file>